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705" r:id="rId2"/>
  </p:sldMasterIdLst>
  <p:notesMasterIdLst>
    <p:notesMasterId r:id="rId11"/>
  </p:notesMasterIdLst>
  <p:sldIdLst>
    <p:sldId id="256" r:id="rId3"/>
    <p:sldId id="314" r:id="rId4"/>
    <p:sldId id="3188" r:id="rId5"/>
    <p:sldId id="3204" r:id="rId6"/>
    <p:sldId id="522" r:id="rId7"/>
    <p:sldId id="463" r:id="rId8"/>
    <p:sldId id="3235" r:id="rId9"/>
    <p:sldId id="3236" r:id="rId10"/>
  </p:sldIdLst>
  <p:sldSz cx="12192000" cy="6858000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8D82EB-0FAB-46B0-ACC0-21D58B98E10F}" v="549" dt="2021-04-05T14:50:08.821"/>
  </p1510:revLst>
</p1510:revInfo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009" autoAdjust="0"/>
    <p:restoredTop sz="84262" autoAdjust="0"/>
  </p:normalViewPr>
  <p:slideViewPr>
    <p:cSldViewPr snapToGrid="0">
      <p:cViewPr varScale="1">
        <p:scale>
          <a:sx n="86" d="100"/>
          <a:sy n="86" d="100"/>
        </p:scale>
        <p:origin x="58" y="5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660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yaz Papar" userId="cc64d082222851aa" providerId="LiveId" clId="{4B8D82EB-0FAB-46B0-ACC0-21D58B98E10F}"/>
    <pc:docChg chg="undo custSel addSld delSld modSld sldOrd addMainMaster delMainMaster modMainMaster modNotesMaster">
      <pc:chgData name="Riyaz Papar" userId="cc64d082222851aa" providerId="LiveId" clId="{4B8D82EB-0FAB-46B0-ACC0-21D58B98E10F}" dt="2021-04-05T16:38:54.638" v="7002" actId="20577"/>
      <pc:docMkLst>
        <pc:docMk/>
      </pc:docMkLst>
      <pc:sldChg chg="modSp mod">
        <pc:chgData name="Riyaz Papar" userId="cc64d082222851aa" providerId="LiveId" clId="{4B8D82EB-0FAB-46B0-ACC0-21D58B98E10F}" dt="2021-04-05T16:38:54.638" v="7002" actId="20577"/>
        <pc:sldMkLst>
          <pc:docMk/>
          <pc:sldMk cId="708748369" sldId="256"/>
        </pc:sldMkLst>
        <pc:spChg chg="mod">
          <ac:chgData name="Riyaz Papar" userId="cc64d082222851aa" providerId="LiveId" clId="{4B8D82EB-0FAB-46B0-ACC0-21D58B98E10F}" dt="2021-03-31T12:53:08.822" v="79" actId="207"/>
          <ac:spMkLst>
            <pc:docMk/>
            <pc:sldMk cId="708748369" sldId="256"/>
            <ac:spMk id="2" creationId="{1BC0864D-1D82-4FF5-A206-D2F4989ADDF4}"/>
          </ac:spMkLst>
        </pc:spChg>
        <pc:spChg chg="mod">
          <ac:chgData name="Riyaz Papar" userId="cc64d082222851aa" providerId="LiveId" clId="{4B8D82EB-0FAB-46B0-ACC0-21D58B98E10F}" dt="2021-04-05T16:38:54.638" v="7002" actId="20577"/>
          <ac:spMkLst>
            <pc:docMk/>
            <pc:sldMk cId="708748369" sldId="256"/>
            <ac:spMk id="3" creationId="{2408A702-EAB6-4808-8B09-5A1679919EF7}"/>
          </ac:spMkLst>
        </pc:spChg>
      </pc:sldChg>
      <pc:sldChg chg="delSp modSp add mod ord delAnim modNotes modNotesTx">
        <pc:chgData name="Riyaz Papar" userId="cc64d082222851aa" providerId="LiveId" clId="{4B8D82EB-0FAB-46B0-ACC0-21D58B98E10F}" dt="2021-04-05T14:47:23.457" v="6989"/>
        <pc:sldMkLst>
          <pc:docMk/>
          <pc:sldMk cId="2225953419" sldId="312"/>
        </pc:sldMkLst>
        <pc:spChg chg="mod">
          <ac:chgData name="Riyaz Papar" userId="cc64d082222851aa" providerId="LiveId" clId="{4B8D82EB-0FAB-46B0-ACC0-21D58B98E10F}" dt="2021-03-31T22:27:31.618" v="134" actId="20577"/>
          <ac:spMkLst>
            <pc:docMk/>
            <pc:sldMk cId="2225953419" sldId="312"/>
            <ac:spMk id="2" creationId="{29A3BABC-49C9-3244-9844-D7FE9A96FA62}"/>
          </ac:spMkLst>
        </pc:spChg>
        <pc:spChg chg="mod">
          <ac:chgData name="Riyaz Papar" userId="cc64d082222851aa" providerId="LiveId" clId="{4B8D82EB-0FAB-46B0-ACC0-21D58B98E10F}" dt="2021-03-31T22:32:55.626" v="363" actId="6549"/>
          <ac:spMkLst>
            <pc:docMk/>
            <pc:sldMk cId="2225953419" sldId="312"/>
            <ac:spMk id="3" creationId="{4DA78083-9309-7842-86F5-CC5B76B745B1}"/>
          </ac:spMkLst>
        </pc:spChg>
        <pc:spChg chg="mod">
          <ac:chgData name="Riyaz Papar" userId="cc64d082222851aa" providerId="LiveId" clId="{4B8D82EB-0FAB-46B0-ACC0-21D58B98E10F}" dt="2021-03-31T22:33:16.598" v="365" actId="122"/>
          <ac:spMkLst>
            <pc:docMk/>
            <pc:sldMk cId="2225953419" sldId="312"/>
            <ac:spMk id="7" creationId="{4BC208ED-6FF3-47FD-B1BE-40116816AE48}"/>
          </ac:spMkLst>
        </pc:spChg>
        <pc:spChg chg="del">
          <ac:chgData name="Riyaz Papar" userId="cc64d082222851aa" providerId="LiveId" clId="{4B8D82EB-0FAB-46B0-ACC0-21D58B98E10F}" dt="2021-03-31T23:23:59.454" v="1315" actId="478"/>
          <ac:spMkLst>
            <pc:docMk/>
            <pc:sldMk cId="2225953419" sldId="312"/>
            <ac:spMk id="8" creationId="{DEEEEE1D-7DDE-4BD9-8C8A-A187FF7D6FB2}"/>
          </ac:spMkLst>
        </pc:spChg>
        <pc:spChg chg="del">
          <ac:chgData name="Riyaz Papar" userId="cc64d082222851aa" providerId="LiveId" clId="{4B8D82EB-0FAB-46B0-ACC0-21D58B98E10F}" dt="2021-03-31T22:30:36.709" v="201" actId="478"/>
          <ac:spMkLst>
            <pc:docMk/>
            <pc:sldMk cId="2225953419" sldId="312"/>
            <ac:spMk id="9" creationId="{C7BCBFB1-C546-4748-80D8-C0876C59B017}"/>
          </ac:spMkLst>
        </pc:spChg>
        <pc:picChg chg="del">
          <ac:chgData name="Riyaz Papar" userId="cc64d082222851aa" providerId="LiveId" clId="{4B8D82EB-0FAB-46B0-ACC0-21D58B98E10F}" dt="2021-03-31T22:27:19.452" v="131" actId="478"/>
          <ac:picMkLst>
            <pc:docMk/>
            <pc:sldMk cId="2225953419" sldId="312"/>
            <ac:picMk id="4" creationId="{00000000-0000-0000-0000-000000000000}"/>
          </ac:picMkLst>
        </pc:picChg>
        <pc:picChg chg="mod">
          <ac:chgData name="Riyaz Papar" userId="cc64d082222851aa" providerId="LiveId" clId="{4B8D82EB-0FAB-46B0-ACC0-21D58B98E10F}" dt="2021-03-31T23:24:07.994" v="1318" actId="1076"/>
          <ac:picMkLst>
            <pc:docMk/>
            <pc:sldMk cId="2225953419" sldId="312"/>
            <ac:picMk id="5" creationId="{126895C8-B7EB-4742-A918-5102BDFC4431}"/>
          </ac:picMkLst>
        </pc:picChg>
        <pc:picChg chg="mod">
          <ac:chgData name="Riyaz Papar" userId="cc64d082222851aa" providerId="LiveId" clId="{4B8D82EB-0FAB-46B0-ACC0-21D58B98E10F}" dt="2021-03-31T23:24:04.954" v="1317" actId="1076"/>
          <ac:picMkLst>
            <pc:docMk/>
            <pc:sldMk cId="2225953419" sldId="312"/>
            <ac:picMk id="11" creationId="{74532FA4-3748-47A6-97F2-08A6CB3C45CF}"/>
          </ac:picMkLst>
        </pc:picChg>
        <pc:picChg chg="mod">
          <ac:chgData name="Riyaz Papar" userId="cc64d082222851aa" providerId="LiveId" clId="{4B8D82EB-0FAB-46B0-ACC0-21D58B98E10F}" dt="2021-03-31T23:24:02.619" v="1316" actId="1076"/>
          <ac:picMkLst>
            <pc:docMk/>
            <pc:sldMk cId="2225953419" sldId="312"/>
            <ac:picMk id="13" creationId="{F8BB56C1-4729-4A66-8364-5094EE615F23}"/>
          </ac:picMkLst>
        </pc:picChg>
      </pc:sldChg>
      <pc:sldChg chg="delSp modSp add mod ord modNotes">
        <pc:chgData name="Riyaz Papar" userId="cc64d082222851aa" providerId="LiveId" clId="{4B8D82EB-0FAB-46B0-ACC0-21D58B98E10F}" dt="2021-04-05T14:47:23.457" v="6989"/>
        <pc:sldMkLst>
          <pc:docMk/>
          <pc:sldMk cId="3799733012" sldId="396"/>
        </pc:sldMkLst>
        <pc:spChg chg="mod">
          <ac:chgData name="Riyaz Papar" userId="cc64d082222851aa" providerId="LiveId" clId="{4B8D82EB-0FAB-46B0-ACC0-21D58B98E10F}" dt="2021-03-31T23:23:44.110" v="1312" actId="20577"/>
          <ac:spMkLst>
            <pc:docMk/>
            <pc:sldMk cId="3799733012" sldId="396"/>
            <ac:spMk id="3" creationId="{00000000-0000-0000-0000-000000000000}"/>
          </ac:spMkLst>
        </pc:spChg>
        <pc:spChg chg="del">
          <ac:chgData name="Riyaz Papar" userId="cc64d082222851aa" providerId="LiveId" clId="{4B8D82EB-0FAB-46B0-ACC0-21D58B98E10F}" dt="2021-03-31T23:23:52.550" v="1314" actId="478"/>
          <ac:spMkLst>
            <pc:docMk/>
            <pc:sldMk cId="3799733012" sldId="396"/>
            <ac:spMk id="5" creationId="{5A8C79B2-DCD6-4A00-BDC5-8E167A102D36}"/>
          </ac:spMkLst>
        </pc:spChg>
        <pc:picChg chg="del">
          <ac:chgData name="Riyaz Papar" userId="cc64d082222851aa" providerId="LiveId" clId="{4B8D82EB-0FAB-46B0-ACC0-21D58B98E10F}" dt="2021-03-31T23:23:46.959" v="1313" actId="478"/>
          <ac:picMkLst>
            <pc:docMk/>
            <pc:sldMk cId="3799733012" sldId="396"/>
            <ac:picMk id="7" creationId="{CC2B408D-A240-4480-AEDD-369EF687B1A4}"/>
          </ac:picMkLst>
        </pc:picChg>
      </pc:sldChg>
      <pc:sldChg chg="modSp add modNotes modNotesTx">
        <pc:chgData name="Riyaz Papar" userId="cc64d082222851aa" providerId="LiveId" clId="{4B8D82EB-0FAB-46B0-ACC0-21D58B98E10F}" dt="2021-04-05T14:47:23.457" v="6989"/>
        <pc:sldMkLst>
          <pc:docMk/>
          <pc:sldMk cId="3134797104" sldId="402"/>
        </pc:sldMkLst>
        <pc:spChg chg="mod">
          <ac:chgData name="Riyaz Papar" userId="cc64d082222851aa" providerId="LiveId" clId="{4B8D82EB-0FAB-46B0-ACC0-21D58B98E10F}" dt="2021-04-01T18:37:01.943" v="1511" actId="20577"/>
          <ac:spMkLst>
            <pc:docMk/>
            <pc:sldMk cId="3134797104" sldId="402"/>
            <ac:spMk id="2" creationId="{8B871703-9F62-41CC-B9B2-440C93F4AE7F}"/>
          </ac:spMkLst>
        </pc:spChg>
      </pc:sldChg>
      <pc:sldChg chg="delSp modSp add mod modClrScheme chgLayout modNotes">
        <pc:chgData name="Riyaz Papar" userId="cc64d082222851aa" providerId="LiveId" clId="{4B8D82EB-0FAB-46B0-ACC0-21D58B98E10F}" dt="2021-04-05T14:47:23.457" v="6989"/>
        <pc:sldMkLst>
          <pc:docMk/>
          <pc:sldMk cId="0" sldId="440"/>
        </pc:sldMkLst>
        <pc:spChg chg="del mod ord">
          <ac:chgData name="Riyaz Papar" userId="cc64d082222851aa" providerId="LiveId" clId="{4B8D82EB-0FAB-46B0-ACC0-21D58B98E10F}" dt="2021-04-01T21:20:04.485" v="2951" actId="478"/>
          <ac:spMkLst>
            <pc:docMk/>
            <pc:sldMk cId="0" sldId="440"/>
            <ac:spMk id="4" creationId="{E97C747E-3350-44E8-8A65-C74E4B9C593A}"/>
          </ac:spMkLst>
        </pc:spChg>
        <pc:spChg chg="mod ord">
          <ac:chgData name="Riyaz Papar" userId="cc64d082222851aa" providerId="LiveId" clId="{4B8D82EB-0FAB-46B0-ACC0-21D58B98E10F}" dt="2021-04-01T21:54:40.604" v="3521" actId="6549"/>
          <ac:spMkLst>
            <pc:docMk/>
            <pc:sldMk cId="0" sldId="440"/>
            <ac:spMk id="92162" creationId="{1C050832-69E6-4EAF-A443-845EE2C20589}"/>
          </ac:spMkLst>
        </pc:spChg>
        <pc:spChg chg="del mod ord">
          <ac:chgData name="Riyaz Papar" userId="cc64d082222851aa" providerId="LiveId" clId="{4B8D82EB-0FAB-46B0-ACC0-21D58B98E10F}" dt="2021-04-01T21:20:00.036" v="2950" actId="478"/>
          <ac:spMkLst>
            <pc:docMk/>
            <pc:sldMk cId="0" sldId="440"/>
            <ac:spMk id="92163" creationId="{CC67DC3E-9A98-4085-90BB-A22C9CFDF26C}"/>
          </ac:spMkLst>
        </pc:spChg>
      </pc:sldChg>
      <pc:sldChg chg="addSp delSp modSp add mod modClrScheme chgLayout modNotes modNotesTx">
        <pc:chgData name="Riyaz Papar" userId="cc64d082222851aa" providerId="LiveId" clId="{4B8D82EB-0FAB-46B0-ACC0-21D58B98E10F}" dt="2021-04-05T14:47:23.457" v="6989"/>
        <pc:sldMkLst>
          <pc:docMk/>
          <pc:sldMk cId="0" sldId="442"/>
        </pc:sldMkLst>
        <pc:spChg chg="add mod ord">
          <ac:chgData name="Riyaz Papar" userId="cc64d082222851aa" providerId="LiveId" clId="{4B8D82EB-0FAB-46B0-ACC0-21D58B98E10F}" dt="2021-04-02T20:31:14.153" v="5788" actId="207"/>
          <ac:spMkLst>
            <pc:docMk/>
            <pc:sldMk cId="0" sldId="442"/>
            <ac:spMk id="2" creationId="{176D075E-14E4-4670-BFA6-C7A3196AA249}"/>
          </ac:spMkLst>
        </pc:spChg>
        <pc:spChg chg="add del mod ord">
          <ac:chgData name="Riyaz Papar" userId="cc64d082222851aa" providerId="LiveId" clId="{4B8D82EB-0FAB-46B0-ACC0-21D58B98E10F}" dt="2021-04-01T21:21:55.310" v="2958" actId="478"/>
          <ac:spMkLst>
            <pc:docMk/>
            <pc:sldMk cId="0" sldId="442"/>
            <ac:spMk id="2" creationId="{9F49E835-675F-4113-8419-0E8DA7E35BCD}"/>
          </ac:spMkLst>
        </pc:spChg>
        <pc:spChg chg="del mod ord">
          <ac:chgData name="Riyaz Papar" userId="cc64d082222851aa" providerId="LiveId" clId="{4B8D82EB-0FAB-46B0-ACC0-21D58B98E10F}" dt="2021-04-01T21:21:32.988" v="2957" actId="478"/>
          <ac:spMkLst>
            <pc:docMk/>
            <pc:sldMk cId="0" sldId="442"/>
            <ac:spMk id="6" creationId="{CFF0F185-878D-4B20-A1BB-EF44204A7FAA}"/>
          </ac:spMkLst>
        </pc:spChg>
        <pc:spChg chg="add mod">
          <ac:chgData name="Riyaz Papar" userId="cc64d082222851aa" providerId="LiveId" clId="{4B8D82EB-0FAB-46B0-ACC0-21D58B98E10F}" dt="2021-04-02T20:32:11.765" v="5798" actId="207"/>
          <ac:spMkLst>
            <pc:docMk/>
            <pc:sldMk cId="0" sldId="442"/>
            <ac:spMk id="7" creationId="{7B71E79C-58B7-4327-8C2F-64095FEE845F}"/>
          </ac:spMkLst>
        </pc:spChg>
        <pc:spChg chg="mod ord">
          <ac:chgData name="Riyaz Papar" userId="cc64d082222851aa" providerId="LiveId" clId="{4B8D82EB-0FAB-46B0-ACC0-21D58B98E10F}" dt="2021-04-02T20:30:36.340" v="5780" actId="700"/>
          <ac:spMkLst>
            <pc:docMk/>
            <pc:sldMk cId="0" sldId="442"/>
            <ac:spMk id="96259" creationId="{61170F03-1940-4E7E-A07B-C4C881CDB5C8}"/>
          </ac:spMkLst>
        </pc:spChg>
        <pc:spChg chg="mod ord">
          <ac:chgData name="Riyaz Papar" userId="cc64d082222851aa" providerId="LiveId" clId="{4B8D82EB-0FAB-46B0-ACC0-21D58B98E10F}" dt="2021-04-02T20:31:01.299" v="5784" actId="27636"/>
          <ac:spMkLst>
            <pc:docMk/>
            <pc:sldMk cId="0" sldId="442"/>
            <ac:spMk id="96261" creationId="{FAEAC7BC-BFAF-4190-A107-AC4B5B00A8AA}"/>
          </ac:spMkLst>
        </pc:spChg>
        <pc:spChg chg="add del mod">
          <ac:chgData name="Riyaz Papar" userId="cc64d082222851aa" providerId="LiveId" clId="{4B8D82EB-0FAB-46B0-ACC0-21D58B98E10F}" dt="2021-04-02T20:31:58.400" v="5794" actId="21"/>
          <ac:spMkLst>
            <pc:docMk/>
            <pc:sldMk cId="0" sldId="442"/>
            <ac:spMk id="96263" creationId="{C7DB335F-48C4-48C3-BE4F-25FA8F505E28}"/>
          </ac:spMkLst>
        </pc:spChg>
        <pc:spChg chg="mod">
          <ac:chgData name="Riyaz Papar" userId="cc64d082222851aa" providerId="LiveId" clId="{4B8D82EB-0FAB-46B0-ACC0-21D58B98E10F}" dt="2021-04-02T20:30:58.578" v="5782" actId="21"/>
          <ac:spMkLst>
            <pc:docMk/>
            <pc:sldMk cId="0" sldId="442"/>
            <ac:spMk id="96264" creationId="{D36DCA8D-020A-4A2B-B7C8-37F01BFC29E0}"/>
          </ac:spMkLst>
        </pc:spChg>
      </pc:sldChg>
      <pc:sldChg chg="addSp delSp modSp add mod modClrScheme chgLayout modNotes modNotesTx">
        <pc:chgData name="Riyaz Papar" userId="cc64d082222851aa" providerId="LiveId" clId="{4B8D82EB-0FAB-46B0-ACC0-21D58B98E10F}" dt="2021-04-05T14:47:23.457" v="6989"/>
        <pc:sldMkLst>
          <pc:docMk/>
          <pc:sldMk cId="0" sldId="444"/>
        </pc:sldMkLst>
        <pc:spChg chg="add mod ord">
          <ac:chgData name="Riyaz Papar" userId="cc64d082222851aa" providerId="LiveId" clId="{4B8D82EB-0FAB-46B0-ACC0-21D58B98E10F}" dt="2021-04-01T21:48:16.706" v="3388" actId="20577"/>
          <ac:spMkLst>
            <pc:docMk/>
            <pc:sldMk cId="0" sldId="444"/>
            <ac:spMk id="2" creationId="{3D83F8AA-7E35-431B-B0B6-95813AF7E730}"/>
          </ac:spMkLst>
        </pc:spChg>
        <pc:spChg chg="add del mod ord">
          <ac:chgData name="Riyaz Papar" userId="cc64d082222851aa" providerId="LiveId" clId="{4B8D82EB-0FAB-46B0-ACC0-21D58B98E10F}" dt="2021-04-01T21:48:20.428" v="3389" actId="478"/>
          <ac:spMkLst>
            <pc:docMk/>
            <pc:sldMk cId="0" sldId="444"/>
            <ac:spMk id="3" creationId="{065AAB2C-AE12-42D5-BBCC-8EB66F3A9F78}"/>
          </ac:spMkLst>
        </pc:spChg>
        <pc:spChg chg="del mod ord">
          <ac:chgData name="Riyaz Papar" userId="cc64d082222851aa" providerId="LiveId" clId="{4B8D82EB-0FAB-46B0-ACC0-21D58B98E10F}" dt="2021-04-02T20:34:12.790" v="5804" actId="478"/>
          <ac:spMkLst>
            <pc:docMk/>
            <pc:sldMk cId="0" sldId="444"/>
            <ac:spMk id="139" creationId="{384FEA83-67C9-4CFA-8DD7-41F88DD2ED3A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00483" creationId="{9AC09149-F39D-4479-B97D-57D5BFD13BDE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00484" creationId="{3E7D5CCA-2F66-42BA-B6E7-B0B4C2B6F7B8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00485" creationId="{7A1AE82A-D691-4D34-8938-79B2DC4BF378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00486" creationId="{6F7C4259-24BC-4D3D-9599-49063F935624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00487" creationId="{FE818298-443B-4718-90D2-9B678ACA4E7F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00488" creationId="{6FF6B7E9-FE9E-42DC-BF35-1FD83D6C000C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00489" creationId="{015A78CD-1963-48F2-BD04-EE904F05A94F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00490" creationId="{7C6E4F26-987D-45D8-914E-E31902F076B8}"/>
          </ac:spMkLst>
        </pc:spChg>
        <pc:spChg chg="del">
          <ac:chgData name="Riyaz Papar" userId="cc64d082222851aa" providerId="LiveId" clId="{4B8D82EB-0FAB-46B0-ACC0-21D58B98E10F}" dt="2021-04-01T21:47:38.156" v="3362" actId="478"/>
          <ac:spMkLst>
            <pc:docMk/>
            <pc:sldMk cId="0" sldId="444"/>
            <ac:spMk id="100491" creationId="{06ABF784-9E82-4C8C-857C-0D2CD6C7BB46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6979" creationId="{33CB74A8-5DBD-4014-A050-FFEAD1C905A4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6980" creationId="{00D7E7E7-8F78-4056-A735-35235B712002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6982" creationId="{896C7730-6C8D-45BA-B1FD-5FB35A78617D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6983" creationId="{60F81798-F68D-445D-A4B9-5FC14B29015F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6984" creationId="{B82ABD6D-2597-49EE-857A-26FD34399681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6985" creationId="{ECBE02C5-68C9-4DCF-A377-0A981B226873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6986" creationId="{0C802C75-2A8B-4465-AAE8-554F474A82FC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6987" creationId="{79104AAD-EF35-47EE-A719-857921EC0E24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6988" creationId="{4182E744-6188-4B1F-BC70-C07835C91B28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6989" creationId="{75D49C24-C815-4E3C-8C95-F5E028DA7705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6990" creationId="{FCEC3E17-DF85-4E47-98EE-61F01323B042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6991" creationId="{CC0B64F2-F03D-4157-88E4-BC33218F3386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6992" creationId="{A436175A-FA83-45E4-9431-115AA6BA4314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6993" creationId="{8136E8A8-A08E-4B51-91E9-5F65A7BB259E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6994" creationId="{5F78BE18-D957-41B5-929D-8081BE804B8B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6995" creationId="{15A1A143-FC8A-4729-A695-9BCF82E408DB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6996" creationId="{14B923DB-DBA5-4DBC-B6FB-5268F0BAFA53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6997" creationId="{AE76BB8D-4CA5-430B-810C-B22CEA8A33C6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6998" creationId="{0ED2BB7A-73A8-403B-9FC0-109937D2AFC9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6999" creationId="{23099D0D-89C4-47E0-BFE2-3984E7B2442D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00" creationId="{1217B4D1-C0BD-456C-AD00-0C3739620CFB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01" creationId="{CA494E07-7EB6-4F25-BD76-5EC688D4A624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02" creationId="{9DD25F51-19D7-42C3-9315-42281E05247A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03" creationId="{CDDFB6E0-D57D-4A54-9A69-4C94DAF97043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04" creationId="{E1735DC7-EA65-4CB2-9C04-01A8BF8F7004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05" creationId="{C3FDF96C-DEF7-46A4-9770-0877180A9424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06" creationId="{61A9E5F1-C031-4DB8-8B0A-24447CC86CFE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07" creationId="{EC73A389-20A1-4278-80F3-CB48B85317EB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08" creationId="{6000B964-5074-4925-A88E-A46BCAEA617C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09" creationId="{7C4943D5-1EE3-48F0-82D4-B51946DB036B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10" creationId="{5BED1512-A8FF-4B27-B256-989391BC53EA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11" creationId="{994C1226-9EFA-47E7-A0B8-851ED763F53F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12" creationId="{97BC4F8C-4A69-4ACD-AF04-C113E2804827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13" creationId="{C1F284AD-C7E9-49D9-8A3A-ADDF68A3D024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14" creationId="{71E4772D-3DED-4A77-A2EC-675463EE9B25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15" creationId="{8A85F988-EEC5-4620-995A-B9D2B5BE736A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16" creationId="{4940AF39-431F-4492-BA72-F96A8F0D6CF0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17" creationId="{57971DAD-42C2-44E7-B4F3-32526C6484BE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18" creationId="{E45A9EC0-BEEE-4299-B8FB-5AA3BCE97166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19" creationId="{D56CB66F-074D-4BD6-94C6-C33C5C69D035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20" creationId="{66C5CB6A-1DB8-4379-AB13-B9BB329C4454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21" creationId="{E34F955B-1E38-4465-94AC-912956B69D02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22" creationId="{7CD57C5B-FF0B-4A15-BDA0-88A37BD249FB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23" creationId="{8BA40021-D6F8-492D-A2B8-958B9C5A4113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24" creationId="{BCAB422A-B2F3-4951-B94B-A6DFFC784A0B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25" creationId="{7B50A1AD-7EE0-418D-9EA3-C794051E7C72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26" creationId="{C0C8B6BD-A4CF-478F-9D93-C7A7641CC676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27" creationId="{9CE61087-B452-46C9-A804-4F62F87084FE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28" creationId="{5579411A-132A-446D-BE9F-989DADA4F186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29" creationId="{A454BEE3-2E6C-442C-9DF1-E75453EC83FB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30" creationId="{2124A32F-1571-43C3-8F52-74CE1CC83BF6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31" creationId="{BB46AE7E-6FAF-4D53-B91A-65E853677EE4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32" creationId="{1EFECD27-F866-4D45-86DB-5A51706B9328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33" creationId="{77E6D3EC-A0E3-471D-A44A-9E11A6659BFF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34" creationId="{B1CA2029-573E-4BE7-95B8-BCAE6ED229D0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35" creationId="{E50DDC24-558E-4C5A-951C-E18BD638C1C5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36" creationId="{3B4BBFD5-1C46-4AF1-9857-F8BE92BA7168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37" creationId="{9044E5B9-7B25-4013-A28B-7A55A70DE381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38" creationId="{EA0391F4-9026-4B30-9DB0-FC0E9D0A3747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39" creationId="{35A1EFC3-A5A7-4D3F-BE7C-FF295EC0FCC8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40" creationId="{7BFBD663-5F2D-425F-A6E3-DA0F0D617B84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41" creationId="{A01E7C3D-7A9D-4A63-B4CE-38921F6262CB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42" creationId="{2E712D12-FCE1-4490-AD9D-72D0B4AD33BA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43" creationId="{378A82A9-408C-4995-8963-40EEF604C26C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44" creationId="{5A8727E8-2EAF-43C2-A6AD-9AE11BA47F93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45" creationId="{36854920-D9C7-41BF-A5A4-160EA131AA82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46" creationId="{41E89417-506B-4FA4-B81E-3A0FEB9E8CA6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47" creationId="{B98A7705-D1F3-4424-B73E-96D599D633E6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48" creationId="{3ADDD650-ACFE-493E-BEEE-3F2F1A5526B2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49" creationId="{2810D8A6-6B45-43AE-AB31-26DDC68B7502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50" creationId="{BFBC7457-EBC9-4E17-A260-E4D6C6765697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51" creationId="{F48512C9-B1D8-4E0E-BBDE-5473EB4715FE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52" creationId="{C8BFF5BF-0B5A-4990-93BA-F2D3C74C466F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53" creationId="{C25CBCF2-FEAB-47FE-BDB3-2F55D7A0CDE1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54" creationId="{55577A1F-A19E-4DE3-818E-20668810B051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55" creationId="{DB1CF2E9-77C3-4ECF-AEC0-EA4C29B41FD9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56" creationId="{7D24B199-A260-47E8-B19F-7C4A206D7BF8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57" creationId="{E5B3667F-CAD6-4688-B840-0E15823E7403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58" creationId="{D03EF87F-B9F2-46B9-B162-EA67DDB6DCE1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59" creationId="{A7E43D84-C643-4B5C-9047-EEBAA83D0BB8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60" creationId="{1E09C7F2-0340-46BC-84E9-A7374C54CE21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61" creationId="{5BD9D987-382F-42BF-A860-7323DBD9BA54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62" creationId="{EA7F150C-BD86-4166-B847-DB3781D0DF6E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63" creationId="{68D17499-26F4-420F-BF03-05A872CCA6AB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64" creationId="{09D65378-0463-4637-8D0D-3114BA8DC264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65" creationId="{D268F341-B41A-4DBA-9F91-47633E2BAACB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66" creationId="{C04A534B-4110-4906-A1C0-93CB7E37A222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67" creationId="{48572633-701D-45D3-8267-0C7542130A3A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68" creationId="{DDC89A28-F4B6-4360-903C-4DA5AB6CFCB3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69" creationId="{9D5E5FC9-CC06-4275-807E-7AA3246813A7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70" creationId="{71958839-0113-4254-B611-0C9F035A5FDE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71" creationId="{84D90A7B-5D6D-4129-B887-F0A3097B7197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72" creationId="{A1741D99-667B-4530-BA19-CEBCB2D6B4CA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73" creationId="{39C96FB1-5C15-4426-945A-0D686EE3F126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74" creationId="{613BAB07-558E-4D28-910A-7187DB8957C3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75" creationId="{0CB20007-BF98-4DA5-9B0D-F881C04994B9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76" creationId="{576D2D12-4D4F-4FD2-B9EB-1D64676DB800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77" creationId="{24239160-3876-45B8-934F-144AAA0E8DF2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78" creationId="{C26E3E76-591A-4E53-BA40-619987722665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79" creationId="{312376B4-13F7-4911-8DD5-F75C8DF454E8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80" creationId="{84F9BFAD-44C0-437F-8CE4-96C5C52259A4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81" creationId="{D48F1FDE-3AF4-4D20-89B0-B0C1206D5915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82" creationId="{53AA0893-1934-488E-9446-E63831B29F9E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83" creationId="{C5B23248-4E5E-4F91-AB2B-43C757D4DEFD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84" creationId="{EC3F69C8-FFE8-4518-907B-4CAE7A396F60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85" creationId="{DBF2C060-26F5-4498-B87F-4F2D1411C55C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86" creationId="{13981C5C-194A-4E99-9E7E-F6974E5E5078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87" creationId="{143C9984-1253-49F6-A769-870F02E457BF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88" creationId="{13FA1239-253A-4E8A-9361-1B709EB9CE73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89" creationId="{2D3B9689-DCEB-4502-9902-6EB3448EDE0B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90" creationId="{7E47D9E3-4A08-4AAC-8FCC-AE913433B529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91" creationId="{D40640A4-4AB3-424B-B6AE-96E240F30480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92" creationId="{B9A78019-36EF-4A21-A83B-10DBF886CBDD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93" creationId="{D15960B7-6FB7-48E0-8A19-89B11AC5004E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94" creationId="{34217750-BC90-49C8-9138-3E2A13F512D7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95" creationId="{7DEA468D-993F-4624-85A6-3CC5BCE175EF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96" creationId="{30AC6878-F25D-404E-8D40-14D61406587A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97" creationId="{4959474D-16A7-4444-9FF5-76F96EA42B50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98" creationId="{99D8AAF6-9A89-4600-BDBE-2FFC3647344E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099" creationId="{D816C354-D06F-471A-BFA7-C1A2FFE11231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100" creationId="{38739AA8-A746-4C69-8B51-70D34D4261E5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101" creationId="{E872DED7-D641-405D-AC6E-D5A4252DD7BF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102" creationId="{DBAE3DED-78E5-4396-961E-4A0C0A579385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103" creationId="{5697A546-3750-4A63-BF62-B31E58C7121F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104" creationId="{CFF00B85-451C-450C-ABA1-14C140BA8ABA}"/>
          </ac:spMkLst>
        </pc:spChg>
        <pc:spChg chg="mod">
          <ac:chgData name="Riyaz Papar" userId="cc64d082222851aa" providerId="LiveId" clId="{4B8D82EB-0FAB-46B0-ACC0-21D58B98E10F}" dt="2021-04-01T21:47:53.397" v="3364" actId="1076"/>
          <ac:spMkLst>
            <pc:docMk/>
            <pc:sldMk cId="0" sldId="444"/>
            <ac:spMk id="127105" creationId="{42405AAE-0765-4A20-84E3-4D5860217832}"/>
          </ac:spMkLst>
        </pc:spChg>
        <pc:grpChg chg="mod">
          <ac:chgData name="Riyaz Papar" userId="cc64d082222851aa" providerId="LiveId" clId="{4B8D82EB-0FAB-46B0-ACC0-21D58B98E10F}" dt="2021-04-01T21:47:53.397" v="3364" actId="1076"/>
          <ac:grpSpMkLst>
            <pc:docMk/>
            <pc:sldMk cId="0" sldId="444"/>
            <ac:grpSpMk id="100482" creationId="{254D44CA-041D-4A2E-89D2-11D0FC6A1EE7}"/>
          </ac:grpSpMkLst>
        </pc:grpChg>
        <pc:grpChg chg="mod">
          <ac:chgData name="Riyaz Papar" userId="cc64d082222851aa" providerId="LiveId" clId="{4B8D82EB-0FAB-46B0-ACC0-21D58B98E10F}" dt="2021-04-01T21:47:53.397" v="3364" actId="1076"/>
          <ac:grpSpMkLst>
            <pc:docMk/>
            <pc:sldMk cId="0" sldId="444"/>
            <ac:grpSpMk id="100492" creationId="{6FB9A530-BFB4-4F93-A86B-B6FAD24D8369}"/>
          </ac:grpSpMkLst>
        </pc:grpChg>
      </pc:sldChg>
      <pc:sldChg chg="addSp delSp modSp add mod modClrScheme chgLayout modNotes">
        <pc:chgData name="Riyaz Papar" userId="cc64d082222851aa" providerId="LiveId" clId="{4B8D82EB-0FAB-46B0-ACC0-21D58B98E10F}" dt="2021-04-05T14:47:23.457" v="6989"/>
        <pc:sldMkLst>
          <pc:docMk/>
          <pc:sldMk cId="0" sldId="445"/>
        </pc:sldMkLst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2" creationId="{7F77FE64-C16F-41EC-BB09-618FBC618C2D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3" creationId="{CAEAC3B7-6815-4558-A7D7-B335B3D97919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4" creationId="{1AB5C80D-50DE-4093-9A31-08F6E6F807D7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5" creationId="{28136C86-96FC-421D-8558-B4B0FB5129C9}"/>
          </ac:spMkLst>
        </pc:spChg>
        <pc:spChg chg="add mod ord">
          <ac:chgData name="Riyaz Papar" userId="cc64d082222851aa" providerId="LiveId" clId="{4B8D82EB-0FAB-46B0-ACC0-21D58B98E10F}" dt="2021-04-01T21:48:49.156" v="3394" actId="20577"/>
          <ac:spMkLst>
            <pc:docMk/>
            <pc:sldMk cId="0" sldId="445"/>
            <ac:spMk id="6" creationId="{936E17EB-17F2-4D5B-8EDF-6455D3FFB70D}"/>
          </ac:spMkLst>
        </pc:spChg>
        <pc:spChg chg="add del mod ord">
          <ac:chgData name="Riyaz Papar" userId="cc64d082222851aa" providerId="LiveId" clId="{4B8D82EB-0FAB-46B0-ACC0-21D58B98E10F}" dt="2021-04-01T21:48:53.829" v="3395" actId="478"/>
          <ac:spMkLst>
            <pc:docMk/>
            <pc:sldMk cId="0" sldId="445"/>
            <ac:spMk id="7" creationId="{9E894CF6-47CD-4B19-BE52-87CFE72BD56F}"/>
          </ac:spMkLst>
        </pc:spChg>
        <pc:spChg chg="del mod ord">
          <ac:chgData name="Riyaz Papar" userId="cc64d082222851aa" providerId="LiveId" clId="{4B8D82EB-0FAB-46B0-ACC0-21D58B98E10F}" dt="2021-04-02T20:34:28.960" v="5805" actId="478"/>
          <ac:spMkLst>
            <pc:docMk/>
            <pc:sldMk cId="0" sldId="445"/>
            <ac:spMk id="262" creationId="{7E9D9826-1E6F-4F86-B821-E9E5184CEBF0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02436" creationId="{79C7C954-9B62-48C1-B0FF-DDD91BF0E695}"/>
          </ac:spMkLst>
        </pc:spChg>
        <pc:spChg chg="del">
          <ac:chgData name="Riyaz Papar" userId="cc64d082222851aa" providerId="LiveId" clId="{4B8D82EB-0FAB-46B0-ACC0-21D58B98E10F}" dt="2021-04-01T21:48:57.861" v="3396" actId="478"/>
          <ac:spMkLst>
            <pc:docMk/>
            <pc:sldMk cId="0" sldId="445"/>
            <ac:spMk id="102664" creationId="{5DC8F910-4ED7-486F-9228-F0E5D60D5076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03" creationId="{5C2D5BDF-7A7B-49D5-BB98-FF1E65BDE640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04" creationId="{9C8BB4C9-6A10-439A-A04C-15837ECB6F9A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06" creationId="{729B87BE-A95C-4D72-8687-2214BFFD7823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07" creationId="{8D7B818C-EE89-4792-A557-8BC568E7A8D6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08" creationId="{BD24A267-30C1-4F8B-BC3E-8FF538A2661F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09" creationId="{8475EEE4-7EBD-4FC5-81CF-6687642CB3A2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10" creationId="{066CC7DF-CC19-48F3-A336-909BDCCDEEA1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11" creationId="{EA989DDC-C71E-4693-BC0D-715A87F495B4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12" creationId="{435E5184-C344-4A96-8FD5-DEEE6C976094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13" creationId="{3CE263A9-7576-48ED-9237-835EC95E5D35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14" creationId="{C3CC1AA6-1204-42E6-849C-2C18BDE9674B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15" creationId="{13B0F198-14A9-4382-A14C-1590170EA5AC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16" creationId="{FCDED67B-6F31-4897-BB86-81E5103A9C52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17" creationId="{37788DAA-F2A3-4397-8EB9-C96D0FF9114D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18" creationId="{3532422C-9647-422F-9C38-5A2A572FFE39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19" creationId="{DEC84917-CDE9-456B-9BEE-92A50F817B69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20" creationId="{98089CB6-0D94-4874-9DD1-05E0D818E3D9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21" creationId="{63605487-765D-49E4-AE52-86EEA3ED2453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22" creationId="{CCFA2548-88F5-4E5B-BDB5-BABCE1ADA768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23" creationId="{D8B7519C-7698-47B2-BC17-DA5920C6219C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24" creationId="{1BCE194C-D65F-4262-B608-95D3DF46F946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25" creationId="{7D4B2A48-87BA-427C-B58A-96DD85EBEBCE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26" creationId="{21A2A4C3-8E65-4DF5-BF7C-D7B5074085DE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27" creationId="{B0521919-B356-4C5B-B304-40669615C332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28" creationId="{3C480A01-FAE5-4EBF-9B12-1C35C8382E23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29" creationId="{6EFC0D5C-12D8-42B9-8503-EEDF98992B6E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30" creationId="{DCF03D49-9DE7-420D-A888-2DF2739608D5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31" creationId="{6E271BB1-2711-466C-876A-3461B4FF33C3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32" creationId="{6FFEB0D5-C493-42D0-9F5A-00AE2CC5302C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33" creationId="{D8DC745D-7C12-4396-8B9F-D60354EA65E7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34" creationId="{AC307F13-A3D6-4098-A2F5-AB947DBC1FFA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35" creationId="{5193AB5F-1BAE-44A4-B5B5-859F9A71523B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37" creationId="{C1FE79B8-16A5-4843-801C-11597E6C0D4E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38" creationId="{89D74A85-8D8A-461B-923C-9176977C339D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39" creationId="{A0D7FE85-3CD5-48C8-A335-8E0B348BCDA1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40" creationId="{708AFB33-27B3-4FAA-BFE0-E955104403C1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41" creationId="{0B821115-F801-48D2-85CA-7B86BD4EFE7B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42" creationId="{AFD1A651-5F0B-47D0-98CC-F0B69E1FC03E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43" creationId="{3DE9547D-3FF9-46E2-B3A0-868ECF9BCB1F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44" creationId="{00D5EF58-F153-416C-8B16-7B2F3AB839EB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45" creationId="{6E6EB81A-EF68-407D-A28F-D1A7AE140937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46" creationId="{66C87E5E-F20A-4008-BDB8-DD3B3D442CAE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47" creationId="{174F1BDD-5C05-4DC4-8738-B0849EFFF0B5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48" creationId="{5C9C8057-EDA6-4073-AA05-EB9F73D77069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49" creationId="{E686C457-D05C-4C58-9C17-5A9BE75E3574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50" creationId="{098A73B0-F937-4F82-942B-E9849E6204A9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51" creationId="{0A04531D-67A6-4E60-AF84-667D1ED05F12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52" creationId="{4D4F0200-53EE-4ADF-AE18-30B13DE9EF07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53" creationId="{669EE84A-E9E6-46B5-9969-987E1862ADD0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54" creationId="{EC9329F9-3E04-441F-A93F-0301C5301727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55" creationId="{16EAA085-D4F1-4184-BE71-ADB2025BBF65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56" creationId="{D73306EE-0317-47DC-84EE-501D8E215A3A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57" creationId="{B4A8D761-39C5-47BE-A696-E9A90837D33B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58" creationId="{3FC17C34-4FDF-48AB-8C2B-00DAAD3C8F5B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59" creationId="{C7D61E2B-D4A8-420D-B324-2A894CC30A4B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60" creationId="{4F81CEB1-BD2C-4BAA-85B1-E0F45F7F227E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61" creationId="{0764BF84-E99B-451A-8384-F2C20AC9E6D6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62" creationId="{FEA69610-2361-4238-8BBA-3784E5DD347E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63" creationId="{9B6C1207-8076-4E0A-A398-3C0C0C8C2143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64" creationId="{5181E52F-B8DB-403A-8155-D45EC9C11CD0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65" creationId="{59255C58-0ED2-4F8E-B479-B81F43AB7313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66" creationId="{9054ABC3-D248-4D64-A762-D2FEF524AA44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67" creationId="{269C286B-A454-40F3-8494-0D04A8022EC8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68" creationId="{982D7680-3568-4BED-8962-C3F6F4FB1156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69" creationId="{90F7D6A8-3285-4028-99DD-83BE2A1EE3A4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70" creationId="{92FB3868-86D4-4E14-A48B-827CD99A36E0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71" creationId="{DF462BCA-75DF-4870-9D28-FB236D3224AF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72" creationId="{C412B7B3-977D-44EF-A285-12E21B602FCD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73" creationId="{40216135-8EF5-44AF-AB95-DEB02C54A998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74" creationId="{D86619ED-A97C-47B6-8881-8390594C52C9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75" creationId="{22B67E39-E72B-4024-95ED-64F84C84D36F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76" creationId="{E5B475E0-8B1F-4C78-AC57-A0D99CD88D93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77" creationId="{690B6FE1-9449-4785-A770-69FE2CF93E25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78" creationId="{CB2ED924-DBF4-496C-B20F-352A43B2245E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79" creationId="{78033BBA-6175-4091-A121-AD4C668489EE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80" creationId="{4074D243-80BC-4329-B943-354EC211C6AD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81" creationId="{406F4E64-5C01-4609-8AAA-7ABC8644E059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82" creationId="{7D5C409B-0936-49C1-B96B-C1936507F4D2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83" creationId="{3D6F96E2-DD51-4D80-8434-334641184CE6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84" creationId="{3F6B7770-4C98-486B-AA68-09CFF1C181C9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85" creationId="{2AA39559-CC3B-4238-8B23-008FAFB5C064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86" creationId="{297BF31D-CB10-4C5A-8477-71D1E146380D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87" creationId="{82E97ADF-B737-43CC-9BCF-4E8BC5C6CE8A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88" creationId="{2C9AEBDB-2BF5-464F-8B87-C5B5F63A33F7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89" creationId="{9F84B8EC-18F3-4ADD-B2F6-9E913DD3E395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90" creationId="{7C2B785D-34D8-4778-92AD-9CEA301245D8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91" creationId="{A042F42C-DA85-482E-A7B5-86F708E0812C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92" creationId="{707041D1-B9D9-455A-B653-94CF903A5CF6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93" creationId="{24311EAB-4380-47D6-9F04-C47E8AA78156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94" creationId="{A47BB742-0C22-413B-BE04-1B8190D314F4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95" creationId="{72A57FC6-9549-4023-9BEE-4FDB539E45B8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96" creationId="{C753694A-1DEE-4388-9423-751161734A04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97" creationId="{C1B87FC5-27C5-4862-8F25-86B2A9DAD3BC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98" creationId="{A93AE5BE-46DF-471F-B5DD-9BAD53F1758A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099" creationId="{37D49615-81A1-4972-9256-558BA228CBBD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00" creationId="{396F4995-BCE3-4694-90BA-16F727F87BC5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01" creationId="{95D21D00-F07E-4987-B13D-60E5676809E8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02" creationId="{D7B99BCA-B9DF-4C95-840B-3017AC9C2A25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03" creationId="{3EA8830E-8D8E-48BE-A5A8-3AA04A3FA0EB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04" creationId="{70FED34D-023E-4D75-93BC-27C38B41B227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05" creationId="{EBB8BCC5-42D5-42F9-967C-C64A7BB860DC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06" creationId="{66A0F7B6-03E5-41DF-BF32-84D6855144C4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07" creationId="{0A20B17B-511E-4A1F-91F6-246602CA2626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08" creationId="{5FA0EE00-3952-4941-A9CA-5204FCB07E2B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09" creationId="{C555EE0A-7FF1-4097-90A2-21504C866B6B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10" creationId="{F837B6CC-155F-4DD4-916E-0F59BE74B47C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11" creationId="{3B814B56-043E-4499-BA18-DA7E249C756C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12" creationId="{7E4DF3E9-D55E-488F-B51C-8D49E15ECB91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13" creationId="{52F08BE3-73D1-420C-815D-52F7F3931A3D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14" creationId="{DF155D5D-5881-4C83-9E1B-CD186584E43C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15" creationId="{47AC3AF2-399F-4F74-9D68-0C9EE41B639C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16" creationId="{D91BA74E-39CB-4E7D-864D-1672FCFBBF26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17" creationId="{507A4CF8-4876-4FC6-80F9-719E1E80B329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18" creationId="{D7D9506E-3AA6-42E1-AE3F-4AC7D64F6701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19" creationId="{6F3DC59E-559F-4A9A-B734-CF1CD6319022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20" creationId="{DB1663A8-4827-4FDB-AD21-C7B435420D0C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21" creationId="{F243B4EF-90DB-40A3-8C3E-E61F37D646FC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22" creationId="{0597A6E4-D74D-47D3-86DD-67204F4D06B7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23" creationId="{52B3194C-329A-4E92-8C83-40801A28B5CA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24" creationId="{C587F645-AA0B-4860-BE37-89057D66C74C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25" creationId="{5F6F19EF-6ACF-4348-A6C6-E8A62A17AF7A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26" creationId="{17A987AD-16DE-44D5-A033-E2FA6900BC3D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27" creationId="{FB39C86A-3815-4009-A795-AF5742752AF4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28" creationId="{56CBECB5-481D-4F80-AB43-4C714B334EAB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29" creationId="{3B173892-5BAE-4CA6-896E-31D7B84F8244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30" creationId="{7CC036A8-30E1-4821-BED7-EE9317BD7370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31" creationId="{DFE663BE-5A1F-41FE-8957-E56901341D40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32" creationId="{9FBD5A2E-E02E-4B98-9F2B-B7FC1ACEF112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33" creationId="{49B85303-9703-40E8-AC01-0A4265F1F07B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34" creationId="{02180DD2-84A1-4BEF-8EA1-FDC3572A1906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35" creationId="{59E7190B-D84B-4092-AD2C-54A546FA3FAD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36" creationId="{E5B4EF55-E643-4434-84B0-57A152B89BA9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37" creationId="{F4C52338-6287-4C2C-BCFA-77B916E1D5EE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38" creationId="{D3D44DB6-56F2-408D-9823-EDC37C0A5A2F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39" creationId="{78014628-FAA5-49E0-9177-95DF3804CF3C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40" creationId="{EAAFC54E-8E77-4B4B-8098-FC770D06C58B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41" creationId="{05EF0A93-EF8F-4207-810A-919B1E549AFD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42" creationId="{734E1B77-8225-4C75-B72D-1C3F9A6A1C15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43" creationId="{7B6F32A9-8C85-4A0B-A494-DEFD5FA48658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44" creationId="{BA88BB5B-0612-44FF-9EDA-1FE0484C5440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45" creationId="{61168890-97C8-442F-89A6-D320C9C540A9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46" creationId="{DD9D1D05-6CB3-4EEB-87C0-16849BE7C11A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47" creationId="{8A3D46BC-129D-4D9C-96FD-DAE011009DDF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48" creationId="{AD05344D-B3C8-4267-9A74-2819BA1B481C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49" creationId="{227C8152-9CDA-44B0-95F8-84ECC68829FD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50" creationId="{76D42E73-D8B8-4A3A-AAC5-8DFABABE0C9C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51" creationId="{3C051D72-56E2-47C5-804F-A9DF64F69C83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52" creationId="{C1FE87E3-824B-4EE2-9F01-5A5D15C79078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53" creationId="{B478981C-80F0-4570-A3BC-54F9A330783C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54" creationId="{B2BD3847-7946-419A-B8A4-8F773EE327BE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55" creationId="{019BEF60-BA3A-42E2-BCF6-CAA3843A4372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56" creationId="{93855FE6-3D84-4773-9603-724F6626FC19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57" creationId="{D4BAD40C-EE86-4FC0-8963-A0486DAE0F22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58" creationId="{24D2F87F-91C1-4DE8-AE4D-3DAC56CA01FE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59" creationId="{AC404C1F-4F61-4084-B883-34C0E0CFB226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60" creationId="{35B31020-8806-47CC-9C3A-FF0FFE420F36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61" creationId="{6047ABE9-02B0-4AFA-B198-347D8D153856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62" creationId="{78D3B09F-AEAD-4D4B-9195-7186812C5641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63" creationId="{96489F7B-19E1-4FA2-A57D-2F42C0994CEF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64" creationId="{CA9DBB88-335C-46AC-B91A-2572C3938432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65" creationId="{B2084A20-F4B3-40A8-A154-27B02B1FDB69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66" creationId="{CB88789F-EEE8-4000-A8FD-031413D9ECF5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67" creationId="{C5C30159-1AC7-4530-88A7-31E095E436CE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68" creationId="{3E82E14D-6E7D-425F-A9B6-4ACB5EFBC1E2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69" creationId="{148C04FB-18B0-4C06-9BE9-28E02A8C4602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70" creationId="{668D5F3C-0833-44BD-BA02-38E2D4232919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71" creationId="{3AD6F111-6A65-408F-A08A-A76537896E0B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72" creationId="{688A730F-56A9-4E7B-91C4-1328FFC4029D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73" creationId="{7D8F80A1-75A2-4671-B2D5-B40EC4C1F304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74" creationId="{5426758B-7F9D-4FEB-BEAA-44B30DC77D38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75" creationId="{E594970A-F8EB-4F37-BFEF-026FD44189BC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76" creationId="{16AC7386-BA7A-46BB-8D0E-0CE75562711F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77" creationId="{F005C9FF-C0DA-4897-B719-88B9E2CCDDC7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78" creationId="{896F0B08-C4D9-402B-9C2F-51C0966E4E6D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79" creationId="{63A83F6F-B1DD-4328-9856-BBC7087D2EB9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80" creationId="{841270F5-8E4B-4910-ACB1-77F8DDCFFBE0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81" creationId="{83382453-06FF-4314-9780-5B6601BCCC64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82" creationId="{93C2E5C2-459D-427D-A61E-999985063B41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83" creationId="{10492312-8F21-4129-90C1-14EB24B682D6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84" creationId="{5364A026-FB27-45B4-8C0B-4FA17867DC1C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85" creationId="{4657EAC0-B33F-4ED3-A197-F72A72B3A8CA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86" creationId="{1FAB01D9-F0FC-4609-A084-CB9858CB012C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87" creationId="{4876CE20-EBBD-4FEC-AD63-DC5058B2AB2D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88" creationId="{A2B153D8-A26B-4E3D-AD43-6A43C9750625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89" creationId="{03389F2F-2A96-48B0-B637-0686876EB830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90" creationId="{10CD12CB-21D1-4876-9234-66A0634281BE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91" creationId="{11BC74DE-34E1-4E17-892F-E6B2F581A911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92" creationId="{E909B600-DA77-4392-8133-7E36CF93A050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93" creationId="{E0B2B31A-F3EE-4B22-8D11-21868E0BE004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94" creationId="{843243D9-D35C-4A1E-A20C-E3039C31AC65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95" creationId="{52184712-1CF9-48ED-B578-B0578B35F9EE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96" creationId="{98326AEF-91FE-4A8B-BDF8-490E24A23621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97" creationId="{70038CD9-B45E-4A57-A16E-0BD5B88476FF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98" creationId="{F5524DEF-5D05-42A3-8B16-5FFE7991642A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199" creationId="{3C5B36F2-4284-474B-9386-06AF4734BD53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00" creationId="{E2101CCE-4543-4117-92D9-C605EA58EEEA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01" creationId="{179D0BCC-7EDE-46B7-8DB7-893BA4920A13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02" creationId="{48624265-F349-4FEB-97F0-0F402B5E07FB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03" creationId="{B2B62467-A6B6-41CA-A39E-F4285BC56ACB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04" creationId="{7A04ED75-60BC-4C1C-8392-811C7F6169AD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05" creationId="{0E9BD692-0C7A-4FC4-8B96-51707C7BD43A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06" creationId="{5B6EAF52-B4E1-4D5F-AD8E-194A4DDACD1F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07" creationId="{37361D42-7EE8-422B-A01E-0C0E796BF790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08" creationId="{6752AF6A-6002-43A6-BAFF-486C5E08F3BA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09" creationId="{F40E32AD-19D8-402E-97BC-502D5622B7D1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10" creationId="{3CBDD535-4650-45CF-BBA9-E2C346029EB3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11" creationId="{30E9ABFA-BC5B-425D-8329-97C642B45277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12" creationId="{4EAA8467-A6BC-4071-8590-D4940A834F4D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13" creationId="{2A4087C0-DBEC-4F65-8AD7-9A9878FE4DD1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14" creationId="{1487B28E-F3D6-4B33-BBA4-C87DDA6DC763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15" creationId="{B5A2CC03-9FFE-4E53-896E-068E26379374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16" creationId="{AD5E244E-FBAA-4D3E-B4E9-877ED5013AAD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17" creationId="{C85ADA25-D8E1-4857-87AB-E5AFF0A1530D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18" creationId="{4406CADE-6B85-4D07-A368-E864DF838E17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19" creationId="{8540DA4E-9639-4918-9B21-F6DEE5160FBE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20" creationId="{95C57F91-4C89-41BF-BE92-44D9C8E2961A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21" creationId="{27A4E801-D1E4-4312-8F52-4422E7624B40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22" creationId="{23196F3C-84E4-4C49-8BBD-D9B415CAE3C3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23" creationId="{29C39616-1587-4F2F-9411-93E3E5F00EF2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24" creationId="{8ECA551E-2D4D-42D7-8C54-64C8C5B5F1CE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25" creationId="{8671D06B-12DC-404B-87BD-3DBFD76E3A48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26" creationId="{33A1FA08-9953-44B5-863E-E628BB6ADC36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27" creationId="{7B9403CC-7E18-4FD8-ACC7-97D7DF4DE50D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28" creationId="{00CC5940-6F78-4BB9-B1F6-CBC996A02FC1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29" creationId="{D7D356AF-A5A4-4B8F-B4C7-EFE0C4F2F301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30" creationId="{B22C67DD-40D5-466C-9DC4-ABD6BE7AE655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31" creationId="{55997B15-3C52-4A42-85E4-5473A489C868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32" creationId="{3CB089BD-5875-4370-8E14-875516DBB9FA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33" creationId="{D08AFC7A-75DA-4C05-A490-11C94C468C50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34" creationId="{F19CC35E-0D95-44A8-9121-A5A21CBB6375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35" creationId="{6C3CADC1-8CAA-4CC9-814D-4E3C924E7C37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36" creationId="{119EC285-05C1-4BB9-812B-DF4A7E723ACD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37" creationId="{617F34DC-4303-4E63-A886-996DBA75526B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38" creationId="{D3C292FE-479B-4CFF-AF09-A2C5F16952FF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39" creationId="{27B8F3B5-1BC8-419A-8999-C39DE07EDBA8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40" creationId="{188DDEA5-FA95-4651-9484-4B2CB47FED31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41" creationId="{B6CB9F4B-BAC6-4D4D-A66A-DA13517C45A1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42" creationId="{B732C652-C6B8-447E-B5C6-DAFC22EB50F5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43" creationId="{BE24F978-5BB0-4E03-B8B7-A5739B9D204F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44" creationId="{17F2CA45-75A0-4D97-8158-1D9352814119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45" creationId="{B5880EFD-16AA-4482-8944-776BD5E8C77B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46" creationId="{3539514F-1DCB-4A43-9325-DC1D1999D484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47" creationId="{6182A809-C0C1-437F-89B9-36D197479C12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48" creationId="{E0E062E4-D1AB-43EF-A632-82AD36BDA1E6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49" creationId="{93E8BE8A-979C-4849-8124-7F6EB21203E9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50" creationId="{37A5FA3E-DF74-4638-90B1-483F2FEC592B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52" creationId="{337D461F-AB79-4FC8-871A-F738A96CA164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53" creationId="{377A8AD8-4EC0-497D-A98E-494A042C285C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54" creationId="{8225A010-F012-4558-AE54-AD407F3EB2D1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55" creationId="{F399EBD4-DE0D-4087-8F7F-21C3B22E20CE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56" creationId="{7D8CA911-5F2A-47E1-9D21-C89DEE79CD14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57" creationId="{35DC30E5-0C6A-433D-A121-2590B0C08554}"/>
          </ac:spMkLst>
        </pc:spChg>
        <pc:spChg chg="mod">
          <ac:chgData name="Riyaz Papar" userId="cc64d082222851aa" providerId="LiveId" clId="{4B8D82EB-0FAB-46B0-ACC0-21D58B98E10F}" dt="2021-04-01T21:49:39.752" v="3403" actId="1076"/>
          <ac:spMkLst>
            <pc:docMk/>
            <pc:sldMk cId="0" sldId="445"/>
            <ac:spMk id="128258" creationId="{B7EBCC44-9BF3-4B25-AB6D-1F26BC5D8909}"/>
          </ac:spMkLst>
        </pc:spChg>
        <pc:grpChg chg="mod">
          <ac:chgData name="Riyaz Papar" userId="cc64d082222851aa" providerId="LiveId" clId="{4B8D82EB-0FAB-46B0-ACC0-21D58B98E10F}" dt="2021-04-01T21:49:39.752" v="3403" actId="1076"/>
          <ac:grpSpMkLst>
            <pc:docMk/>
            <pc:sldMk cId="0" sldId="445"/>
            <ac:grpSpMk id="102663" creationId="{6D49307B-B62F-4AA3-BBD7-B53EBF64A0D2}"/>
          </ac:grpSpMkLst>
        </pc:grpChg>
      </pc:sldChg>
      <pc:sldChg chg="addSp delSp modSp add mod modClrScheme chgLayout modNotes">
        <pc:chgData name="Riyaz Papar" userId="cc64d082222851aa" providerId="LiveId" clId="{4B8D82EB-0FAB-46B0-ACC0-21D58B98E10F}" dt="2021-04-05T14:47:23.457" v="6989"/>
        <pc:sldMkLst>
          <pc:docMk/>
          <pc:sldMk cId="0" sldId="446"/>
        </pc:sldMkLst>
        <pc:spChg chg="add mod ord">
          <ac:chgData name="Riyaz Papar" userId="cc64d082222851aa" providerId="LiveId" clId="{4B8D82EB-0FAB-46B0-ACC0-21D58B98E10F}" dt="2021-04-01T21:50:01.100" v="3410" actId="20577"/>
          <ac:spMkLst>
            <pc:docMk/>
            <pc:sldMk cId="0" sldId="446"/>
            <ac:spMk id="2" creationId="{A4BA6070-60A0-4E88-AF05-FD704868516E}"/>
          </ac:spMkLst>
        </pc:spChg>
        <pc:spChg chg="add del mod ord">
          <ac:chgData name="Riyaz Papar" userId="cc64d082222851aa" providerId="LiveId" clId="{4B8D82EB-0FAB-46B0-ACC0-21D58B98E10F}" dt="2021-04-01T21:50:05.876" v="3411" actId="478"/>
          <ac:spMkLst>
            <pc:docMk/>
            <pc:sldMk cId="0" sldId="446"/>
            <ac:spMk id="3" creationId="{B5F439AF-7CA5-4AB9-A8F1-E8E3C2F4BCDC}"/>
          </ac:spMkLst>
        </pc:spChg>
        <pc:spChg chg="del mod ord">
          <ac:chgData name="Riyaz Papar" userId="cc64d082222851aa" providerId="LiveId" clId="{4B8D82EB-0FAB-46B0-ACC0-21D58B98E10F}" dt="2021-04-02T20:34:36.502" v="5806" actId="478"/>
          <ac:spMkLst>
            <pc:docMk/>
            <pc:sldMk cId="0" sldId="446"/>
            <ac:spMk id="320" creationId="{5078A02D-1945-483E-B509-A4A5575BF1EC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04484" creationId="{F95E3C4F-93A0-4E73-ADFC-91B6F6625CB0}"/>
          </ac:spMkLst>
        </pc:spChg>
        <pc:spChg chg="del">
          <ac:chgData name="Riyaz Papar" userId="cc64d082222851aa" providerId="LiveId" clId="{4B8D82EB-0FAB-46B0-ACC0-21D58B98E10F}" dt="2021-04-01T21:50:12.133" v="3412" actId="478"/>
          <ac:spMkLst>
            <pc:docMk/>
            <pc:sldMk cId="0" sldId="446"/>
            <ac:spMk id="104770" creationId="{D6D04AE5-5347-4968-953E-EEF63B20FD74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27" creationId="{F296341D-68C5-4C29-8543-057F4A434749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28" creationId="{2D322737-EF70-4FE9-962C-AA045138ACF2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30" creationId="{601CE6BD-A874-46F2-AE1A-9B1A256F0C54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31" creationId="{222C8046-557E-4265-B071-CD207BFFCA27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32" creationId="{FAC30232-335D-4EF6-A92E-1B42AF5B58CA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33" creationId="{4900D201-61A0-4991-896A-E6D72F04B0DC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34" creationId="{915A55B7-E7E5-499C-9235-A18A8588485C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35" creationId="{C0D668FF-5D97-4423-8EA5-A7E90E0B1941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36" creationId="{17E631B6-34CA-42AD-8A1E-452CAD78DB1C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37" creationId="{8131E55E-8067-4BF3-9457-9DBD547EE632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38" creationId="{98D05F75-A422-4408-B671-F558ED5962C6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39" creationId="{A20B4EF7-EA6D-48D3-A916-42E3C477ACC3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40" creationId="{8EB002FB-4974-4A90-8BD9-79BDB9BB9CA6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41" creationId="{7147DD72-3B64-40D1-9F35-27AAA0907DD4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42" creationId="{3A5A4AD1-DA5C-417A-B01C-89CB4735DD95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43" creationId="{178CAA34-10E6-4374-AC31-DF17F18F595B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44" creationId="{81091F80-C7AF-4975-9DB5-CB9B68B8AA76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45" creationId="{A84EE6F4-45A4-44D0-821B-F66884AE7885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46" creationId="{2CFEC100-3103-4F9D-95D4-722EFFCC2C24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47" creationId="{5CA068A8-B199-41D0-9180-A5BADCE7A274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48" creationId="{F2C2CCE9-113E-460C-948B-5148C8572AE1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49" creationId="{BC37C2AB-E169-4896-8218-4044233CBA56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50" creationId="{BC0103EE-190E-4B2A-80D9-6C92ED932823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51" creationId="{E5C9AA40-A6F1-44C0-9FF2-BB2E0009FA49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52" creationId="{0C03FA7D-9A01-4FA0-833E-B049518689F9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53" creationId="{A1D86244-2F44-4BCF-9D14-9B9A308E540D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54" creationId="{D1850680-26FB-4691-8398-29C6ADE9C271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55" creationId="{F39237E8-6B48-4F5A-AAA0-EC1462F78050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56" creationId="{405DC6E3-4158-40AD-8348-347BDAC4D443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57" creationId="{B9192866-8BD7-4808-9000-251B4E4B99E0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58" creationId="{F431118A-CE5A-4013-AFE7-A683A23FFB58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59" creationId="{EC5BA05D-8CA7-4A93-89CD-9C374FA344DB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61" creationId="{C8B8A881-A9DB-4269-98E6-F228E0006609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62" creationId="{884826F5-7A5B-460C-AD57-D04F93A9A8D8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63" creationId="{CD4AA3C0-4D64-4EA3-BB17-1F7FD1E67073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64" creationId="{AD317817-0236-4038-B7C0-D3B8726B2D6D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65" creationId="{429368B4-040B-4E27-BD58-EEE9338BF7CD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66" creationId="{E8E95AC4-4A54-4793-95F1-8C274A4BB2DA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67" creationId="{3F6BC299-CB02-4DCF-90CE-EF852E112A74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68" creationId="{67B7210B-1833-47E0-88E2-2E7F499505D7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69" creationId="{2FC5EDE3-4912-4021-97A2-4EF37711C1B7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70" creationId="{29E0DD89-EEC8-4704-81C3-2F417F7EEBA2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71" creationId="{5AC16FEE-3FD1-4E8F-AF92-70335970944C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72" creationId="{0C2B14D6-964C-4D1C-B8D1-164E12D24350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73" creationId="{61971B97-3B6B-4AC3-9BED-709D9FBAAF4A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74" creationId="{6CB3AAB9-BE44-42F1-B13D-CC1C25763664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75" creationId="{4B417565-82D5-48FD-8788-3439C176F528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76" creationId="{8556EA7D-B64F-4971-937C-A12DC9E7E680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77" creationId="{9761D37F-90CC-4540-A391-02CDD959ECBC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78" creationId="{372F7787-2CD4-4657-9FF7-45C238CB9915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79" creationId="{6C3DCF47-6EB4-486D-AC93-0C376C34EE88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80" creationId="{B2F2D634-7972-48A1-AD52-7A6A608A893E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81" creationId="{DD7991A2-E066-41CE-A47B-8938C34D3F42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82" creationId="{1BE40A31-E762-4013-A041-199388BF392F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83" creationId="{44178BEE-6131-4E2F-A1BC-932C1487DCCC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84" creationId="{627945CB-80CC-40E3-A75A-E851DC4E9069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85" creationId="{56343246-407C-48BA-91E1-1E3A729E70AB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86" creationId="{2191D264-8C5A-4BD3-AA02-9D2728ACB6A4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87" creationId="{C87D8AE9-5758-4E45-AD59-3F16E86D2D6C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88" creationId="{34E39BE1-9FF8-4FAA-A413-888D217FBAD7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89" creationId="{29E44F5A-8C88-4F37-9234-841FDA9CF106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90" creationId="{3D1148D6-6A50-4117-9CF4-3583B4721973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91" creationId="{CDF7B0E2-4227-4D7E-AC08-F355F40469BC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92" creationId="{358B7D60-AC9F-4437-BB66-C8DCBCD8EFC3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93" creationId="{9EA0FBF4-13C5-49C8-A239-E76CC6455ED0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94" creationId="{F5BF037C-C762-4D07-B518-A5A39DF063F9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95" creationId="{4C25B7F0-0388-4F0B-9948-1F48FAB5B918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96" creationId="{D2CA9400-7313-45CE-BC6D-F4EABDFECA6E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97" creationId="{3D60A806-AA74-4FAC-969A-167C15DD53FE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98" creationId="{2619D29C-76B0-421D-8440-C6436F86F589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099" creationId="{3F442F7D-29B0-4272-BAC3-69E2C804B06A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00" creationId="{FB81BA9D-8706-4A14-87C5-C76372A503A0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01" creationId="{E92129AF-2A00-4138-8EF2-1707E0507627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02" creationId="{31E39137-A010-43C1-9D19-86CEC07D5F12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03" creationId="{071FC7A0-BE40-4329-BAF4-22AA330588AA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04" creationId="{DE4E37D2-C74A-4AEE-9A56-2DBF76CB2CD7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05" creationId="{33BCB5FB-031C-4A8F-B962-9A621D50D26F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06" creationId="{2D8C4C5C-19E1-4D2A-AFEF-A9280D582D03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07" creationId="{9C79B59A-FE9C-4271-89DA-3BA5D080BFAF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08" creationId="{0C3F128B-9B4A-426B-82B6-FEFC51EBBBFB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09" creationId="{22B23633-D0D9-4834-AD79-9CC3C810547D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10" creationId="{D3E3904A-8C03-4E67-B8EE-9BBE2879E26A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11" creationId="{154B0FE9-82D2-4D38-B526-E834C3793A45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12" creationId="{00D23A5F-F247-4F30-9AB5-19047FF67E40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13" creationId="{97D3623C-0D9E-40CA-92C2-FDCA9B934036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14" creationId="{E307A269-16BB-4E2C-9BA7-F728FFCD1F25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15" creationId="{E68522B0-C1B6-463D-A0F5-9300DB49C10A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16" creationId="{147BDF4C-64C5-471B-9DD4-4D215CD705FD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17" creationId="{AE594CF6-55BF-4795-BDB2-2B0907E61D26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18" creationId="{799083C6-B907-483A-81FC-D93A7C3BD8D5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19" creationId="{B44DC97C-ADAD-4C46-B124-8A991345592F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20" creationId="{2D5F2B66-DF70-4A43-B260-4C4407135BE1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21" creationId="{82A0E511-9620-476B-941B-B1753E4F77F4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22" creationId="{731677FC-E80E-4F50-AF64-F63AF8AEBEA1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23" creationId="{00B2F260-767D-41C6-8D25-ACDBEB420A04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24" creationId="{4D312BBB-A22E-4889-A453-3C8B3B248D2C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25" creationId="{BA3EA861-8AE1-43D4-BB03-053AE4136132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26" creationId="{E62245A7-B31D-4E9E-A27D-2A31FFA4235E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27" creationId="{D27B2151-9DED-42C4-B223-20B0DB01860F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28" creationId="{46933085-B38B-404F-95B6-784D4DC0E574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29" creationId="{0C6155C9-56F6-419A-820C-8741A7FA18D1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30" creationId="{304F4A94-B3BF-4C51-9EBE-163DF2457042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31" creationId="{4F8B5425-D130-474C-B875-0630F6AF563E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32" creationId="{E96DA652-5069-4793-9329-A06A3ABB6F2D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33" creationId="{8F4FB3BC-9C46-4142-ACE1-D466C6DF5770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34" creationId="{47481049-FF3B-48F0-A2C7-62EC218C9C5B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35" creationId="{0C846AF1-DDFA-446E-8E62-67F4F49646ED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36" creationId="{B9598CA0-E274-49F7-B4FC-1E346849F96E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37" creationId="{9471F878-5963-44ED-9496-7E68F468206D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38" creationId="{D6DD7A64-E939-4AA4-A65D-854A1BA1C0C7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39" creationId="{135DA6B9-2EDB-4EFD-94BB-810F1A696B88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40" creationId="{E7E91787-9C36-4F13-AFA0-88C55E2EBB32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41" creationId="{662250DE-E1DE-4459-A648-853AC0372860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42" creationId="{AA09FCC7-1D9C-4A8D-B0DC-15D48705F230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43" creationId="{C70EE2E8-3411-4F16-8B2E-B8189B746178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44" creationId="{5BF1BEE9-0A4A-48C7-B90C-9C1483E343CE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45" creationId="{37B806C1-ABD6-40BC-8779-1BB183CCB31B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46" creationId="{9D63E9B8-14C6-4635-9130-3110A40EBC6C}"/>
          </ac:spMkLst>
        </pc:spChg>
        <pc:spChg chg="mod">
          <ac:chgData name="Riyaz Papar" userId="cc64d082222851aa" providerId="LiveId" clId="{4B8D82EB-0FAB-46B0-ACC0-21D58B98E10F}" dt="2021-04-01T21:50:35.751" v="3415" actId="1076"/>
          <ac:spMkLst>
            <pc:docMk/>
            <pc:sldMk cId="0" sldId="446"/>
            <ac:spMk id="129147" creationId="{91CC56C2-C11C-47F2-86AC-342FE62E0F1D}"/>
          </ac:spMkLst>
        </pc:spChg>
        <pc:spChg chg="mod">
          <ac:chgData name="Riyaz Papar" userId="cc64d082222851aa" providerId="LiveId" clId="{4B8D82EB-0FAB-46B0-ACC0-21D58B98E10F}" dt="2021-04-01T21:50:49.404" v="3417" actId="1076"/>
          <ac:spMkLst>
            <pc:docMk/>
            <pc:sldMk cId="0" sldId="446"/>
            <ac:spMk id="129148" creationId="{FD65735D-323D-44D5-A890-394FF64B9F16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49" creationId="{0EEB82DB-B4C4-4795-BFF9-03AD4D4AEE91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50" creationId="{74F333A7-856E-4A23-8629-DA110BF243A0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51" creationId="{6E33AD9E-DA62-4EF3-A901-06F3792D0B58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52" creationId="{4481FE71-F24B-4925-8587-AB1C61CFB395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53" creationId="{FFC51ABB-B71B-4617-8A3E-1B429B5D9395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54" creationId="{47584487-B674-4FEB-8B7A-382A7C63C128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55" creationId="{270D6451-8E2F-4187-9620-CBA71F040F87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56" creationId="{7F458F58-4E8C-471F-BAAE-6EDD945185CE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57" creationId="{5E0A1A77-D75C-4212-8C1C-757C4CAAD0FF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58" creationId="{154DD387-D6A5-4951-9C15-CDA74EAA3FE7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59" creationId="{102C8ABC-439F-4CBB-BE8D-F080846286CA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60" creationId="{1B7FC097-0773-49A5-A22D-BD4898B6DB1A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61" creationId="{DE3B03FC-29A9-4209-AFCA-EAE4BC19D16B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62" creationId="{DB4A79F5-8560-49E8-8C1F-24AD1CDC9B0D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63" creationId="{1CC5E594-F182-4A61-869F-93547677B7B0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64" creationId="{8325416E-F688-48F8-85D5-6840B7490F92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65" creationId="{F618CF03-1166-4549-BE62-C9F321AAD120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66" creationId="{A86CAFBF-D4DD-402E-8760-9AADF1337FF3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67" creationId="{7BC902C2-2010-4410-BA3C-636221B58A5A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68" creationId="{F136B2DA-B1AB-4D70-A147-B54F0F1F3F0A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69" creationId="{1550301D-EA15-4091-9468-7E36DD852C86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70" creationId="{F274DB3C-F7B8-454F-96AF-61782B3E419B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71" creationId="{69A45B91-A0F2-4B4D-BBCE-CA738CBEF242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72" creationId="{5983414B-C5DC-412A-A068-93D16A59BD89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73" creationId="{8F67309C-8940-43E9-B7CB-C4981D9FFBA6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74" creationId="{5E070F77-018E-4158-BB43-BF2BF1E39B80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75" creationId="{2A4854B7-FCDF-4BA8-82F7-13CE54EEFAA4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76" creationId="{C3B859A0-AF7C-4B49-BBC7-DEC27E9CD198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77" creationId="{73E2E98B-CBA6-490C-AD6D-BE2072B387CB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78" creationId="{C2049C78-5EF8-4EFD-B5DA-E42BA57BA03E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79" creationId="{C61118CB-37E7-42A8-8B65-2F8697065EA4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80" creationId="{41617D81-37E3-4AAC-B646-0BAE42B5B47F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81" creationId="{37727121-A79F-4E61-A08C-2E8379108BDA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82" creationId="{2C985058-FCDB-48D7-94CB-B09CDE812A7A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83" creationId="{CCDECCB8-894B-4926-9A6D-0E53C3DABA2F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84" creationId="{22ED2EE7-19F8-495A-BE6A-CDF8668FCFDA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85" creationId="{E5CABB7A-FA99-4187-899F-2A4FD0065F95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86" creationId="{BC51F1E6-62D9-4D81-9B87-76D8943A2D5C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87" creationId="{F29E5D6F-356A-4F04-AA47-DEF948A9DAE5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88" creationId="{A8F969B6-9294-43E0-BFAE-00062AA6D2B9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89" creationId="{008B8646-E42D-4A40-BAC8-E3FDB23D426B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90" creationId="{795CBF7E-3F8C-4EE2-BF79-077C32927EC3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91" creationId="{DDF80AAC-E9F0-46A2-BA42-CACB4F79285A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92" creationId="{555E660A-55C9-428A-B9C2-BC38259A11DC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93" creationId="{0768ADE5-AF67-4F49-81D6-90F64597181D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94" creationId="{222AFB52-C92C-4E2B-88AD-E7AE094F5FF3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95" creationId="{05333B0C-85FA-4BD7-9936-BBF707C3B035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96" creationId="{404490D0-88BC-4F74-B18C-A40122E30241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97" creationId="{1B2249CC-7D56-48DF-AC8A-62A34560CBBB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98" creationId="{F4C86468-6DD6-4F97-8AF1-80B24BD333EC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199" creationId="{7CC4C2C0-B7A5-4620-8DA7-755AA2BF535A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00" creationId="{71AA9346-1F0C-42E0-A3A0-64FBD64F7A05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01" creationId="{AA8CE9E0-89C0-426F-9752-623968842477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02" creationId="{8FA055FA-590D-437E-A5EA-DAEC5A244583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03" creationId="{235520C9-7381-4051-BAAD-AF7A934922E4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04" creationId="{608C4A07-03A3-45FB-A465-2F94CD512341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05" creationId="{ECCA2B16-F736-42C7-AD79-3EDBE9B71AB0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06" creationId="{99146F5F-D044-4B17-8257-D3DA7E3D9D84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07" creationId="{ADE7A342-FDA4-4AA0-B498-F9F635DB8DB2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08" creationId="{FF2A52F1-3387-4305-B114-5E3140FC0CCC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09" creationId="{AA2A1111-049C-479D-873A-69033D817299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10" creationId="{B956C1CD-0322-4C97-A63F-D36BAD6275C9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11" creationId="{D9B314F2-C9F7-4B96-864D-1D57C13E0833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12" creationId="{51CB3E7E-B674-491C-BAA7-8A07979A8885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13" creationId="{EA3C3F14-5FFC-4BBB-90E5-D54A1A9D05ED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14" creationId="{3E902B3B-2504-4E2A-B6C5-CC2EFEC1CD7A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15" creationId="{D69FBDC9-A596-4B0F-86C0-EC01D58BC3F8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16" creationId="{80043CF8-3F47-4E80-8202-E34D1C6A9D0F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17" creationId="{9E8C5C96-EE11-4F8D-BB6E-DD731C425A4D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18" creationId="{79B0F0EC-0D85-4089-A891-C55A7DABD699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19" creationId="{3CF1C02A-2023-42BF-96A0-D4B6E4217398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20" creationId="{15F1ABFD-E090-420F-ABE3-BFC56CA72F0F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21" creationId="{4365D48D-E375-4A41-A2E9-41C9C512D4B5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22" creationId="{ABECDD81-0A46-4CA6-B1FE-E9F484CF4711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23" creationId="{0412EC90-59B7-4E4B-B807-0391156AD0CA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24" creationId="{56B8560B-7F2E-4F13-B0B2-FDDA32182BF2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25" creationId="{657A4F66-9AB4-4404-91D5-C1EF5008DD99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26" creationId="{BB373F95-7155-41B4-8D7B-2C7B6C641844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27" creationId="{82BD30A4-7D0B-40BA-A16A-F80A44770405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28" creationId="{1E01BCFD-4161-4124-9AEE-A8AF2CF4A562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29" creationId="{DF08FBC0-BDD4-47F7-BE2B-30267CD691C9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30" creationId="{FFEC020E-4FCC-4300-9997-54B3D014D4E3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31" creationId="{811C8859-4905-44A1-8427-1E167CF82AD5}"/>
          </ac:spMkLst>
        </pc:spChg>
        <pc:spChg chg="mod">
          <ac:chgData name="Riyaz Papar" userId="cc64d082222851aa" providerId="LiveId" clId="{4B8D82EB-0FAB-46B0-ACC0-21D58B98E10F}" dt="2021-04-01T21:50:40.650" v="3416" actId="1076"/>
          <ac:spMkLst>
            <pc:docMk/>
            <pc:sldMk cId="0" sldId="446"/>
            <ac:spMk id="129232" creationId="{61D90B54-6BBA-4391-A958-DECD5A86E44B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33" creationId="{4DB586DF-74FA-46BD-88D4-35A59075FABA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34" creationId="{1FCC101F-484E-4328-B37C-4A5A947AA858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35" creationId="{60B5F339-26E5-481E-A74F-733225DA0960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36" creationId="{96E6C0B8-765A-48FB-83D5-3D1DB27803C6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37" creationId="{001B564D-4679-4AE6-9574-B5EFD4229898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38" creationId="{52B500B7-50B5-4D51-9459-F9938E5E0463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39" creationId="{90ED4038-9B70-4CDE-B72E-BB1688728CD5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40" creationId="{E03B5C99-7473-4D9A-B605-0D09503BACBA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41" creationId="{241E58F9-5E4D-4E1A-8FB4-A4A2B63FE161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42" creationId="{2E13B016-9DB3-491A-A588-E41D1C659B9E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43" creationId="{057475D3-6A50-4E99-853F-63864D0D7CBB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44" creationId="{7F099105-5B70-48DB-943E-3138CA7CEF2E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45" creationId="{8F8C7FD1-BFFC-43FA-A1F2-16629B143E0C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46" creationId="{2D95F43F-112F-4F2C-B7D2-6C00BE950637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47" creationId="{F4AE818D-0BEB-4D1B-9B2C-B28428A3457C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48" creationId="{77CAD78B-A726-48F3-A474-415ABACE2BBF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49" creationId="{C895B265-5D9E-441E-BF85-1F034E91BBA0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50" creationId="{8F47884A-CE8F-4715-86C7-67719233BA86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51" creationId="{706BB257-4230-455F-BF96-6BB64E93F168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52" creationId="{3260AA45-7BE4-4173-A100-C54C26B6E0FA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53" creationId="{1CFCDE8C-5D35-4265-BB41-EDA171AF2502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54" creationId="{B1FC673D-382E-4E49-AEDC-2FAC5C23A945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55" creationId="{1785442D-9A11-4D83-8E57-EC0B3F71CAE6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56" creationId="{23AA0528-B7D5-452D-BF03-6FE1EB38EBCE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57" creationId="{3C1EF01A-BDCC-43C9-8D92-3B2B51A52AA8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58" creationId="{EA2EF2B9-8615-423C-85F1-FC9875940A94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59" creationId="{2AFEBCCF-071B-4E70-87BD-900F80BE84F0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60" creationId="{4818850C-F7F4-4308-ABBC-433A0C7BBEE6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61" creationId="{E910C5D0-17DF-4F77-9017-E9CFC23F4CFD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62" creationId="{FF9B5DAE-F7BD-4AEB-AA32-1439177EFD31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63" creationId="{7D050CC8-26CF-4CDE-A45F-56FD17F61CA4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64" creationId="{023A4073-9C35-409F-8395-1945E0837637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65" creationId="{468AA58D-79A0-4051-89A0-CC75C72240E0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66" creationId="{434F356E-8791-48A1-9EAE-9878BC8906FD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67" creationId="{8918B0BB-6A7C-4AB7-B987-5868047EF44E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68" creationId="{CE227CA6-221F-460E-A104-1D6E4F10BB2F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69" creationId="{B5AD7F03-C6C4-4FDD-AF50-273BA1A991BA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70" creationId="{3CDC93FA-E4E5-4B39-B7F3-9A3EA5C6FDE8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71" creationId="{214CE45D-FA96-41EA-8E97-CDB5D3879EE5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72" creationId="{45ACE0CF-50AE-438F-95C0-9A05D5B16B70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73" creationId="{789C4157-755C-4C7E-B7E5-7F249742E0CD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74" creationId="{FC4B0C3F-1CCA-450E-B281-C321F2E9C227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75" creationId="{2799CE89-04EA-4D3D-B6E4-9FB56CADC768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76" creationId="{60940451-4079-4AE9-A5E4-86C3D32FBEFB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77" creationId="{2CB9807B-E321-4C0A-BBB6-99C92845E056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78" creationId="{AD1DF4C8-A1BF-416C-8FFC-A62DE5C24B3C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79" creationId="{B331B234-0CA3-469B-9A18-C7EE8994F450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80" creationId="{B6ECE62D-9B85-4AC0-8F17-89096517DD3C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81" creationId="{BA3F462B-11A1-45DC-8B7C-230429125540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82" creationId="{A9B8723F-8885-428B-8E59-6D8D1E9D545C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83" creationId="{DD2F0F02-7D40-41D4-815D-9623C75DCDCC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84" creationId="{1AB6610C-7DC6-42AE-BD34-482AFCCF90C9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85" creationId="{35E2C202-A21D-46BF-B7EE-718A4C107EB9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86" creationId="{4CCFA9A7-9D04-4D47-9B76-31F9CF2B530C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87" creationId="{1DF0B129-8300-4440-97D6-432D88FAA28B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88" creationId="{97BF3CB6-366F-4804-9E30-4F99F8735E7C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89" creationId="{44130871-4401-441C-AB9E-958B21F1DB78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90" creationId="{DE0B1FAE-A7A2-490C-9EB0-06A5F8BC77B0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91" creationId="{C8DDF6D0-E867-473A-AEF0-6061BA813EF8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92" creationId="{ABF08894-D1BA-4BC1-8E86-EFADCD5274EF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93" creationId="{5181EA96-3EBE-4DD1-9C1D-004305C5EA7B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94" creationId="{DF9E6F76-C1DB-4371-8489-2D17F89E644A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95" creationId="{06E63DD1-2DFB-4596-9406-21B4823FE9E8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96" creationId="{90DC2362-CAED-4213-B82C-013ADE461B80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97" creationId="{C0655A76-9768-46E2-B95B-2C7554892CFE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98" creationId="{D9A21A8B-3067-46B6-B1B3-079BF98DF48F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299" creationId="{4BD5707F-A88D-44AF-9F72-E41F5FAEAC4D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300" creationId="{61FFA006-6EE5-4507-9532-5818B1D01076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301" creationId="{35AC8ED2-847B-4A9D-AA27-0472217B09FB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302" creationId="{03914A13-84A9-4CD4-8E95-575F03EE3E90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303" creationId="{3515E912-567D-459E-BE19-D88BD03E94F3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304" creationId="{CDA19487-D0B7-452D-B665-468EF49E12DA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305" creationId="{633D81A8-3270-4397-83C9-9533FBFFD22C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306" creationId="{A60E3B7C-1592-4FB3-B503-368BB6B79D3E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307" creationId="{6C4E2D92-912B-431D-B875-47B86CD15288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308" creationId="{4D7B6782-D4D2-440A-A462-F7D47B4B33A8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309" creationId="{25AB8D84-A22E-4A6D-B7CE-B1162665FCC5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310" creationId="{00CE90B1-4EF4-4F2E-A7BA-B9DC4A1B0FA4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311" creationId="{0C85C343-6FF8-4DE5-BEEB-658D2F689141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312" creationId="{B9BC6A07-9CA3-4E08-8057-81281D6A6A0E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313" creationId="{C0215F10-70D8-4B19-B4D5-B77EF2D579AB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314" creationId="{CE090924-540E-40A4-A5E2-D674982DA1D4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315" creationId="{AB721B23-E3BC-414D-803E-2014427838AD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316" creationId="{0DB6973C-4591-4B97-AD81-889BB1B6B852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317" creationId="{A195315F-594A-4559-9538-2DBFA48B37EA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318" creationId="{5B42703E-959B-41E7-838D-22617CD0C7BA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319" creationId="{EB7BA631-801E-4C13-B874-8BF51D0AEC3B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320" creationId="{C88A02D6-ADD5-4380-A400-71852856D4E9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321" creationId="{66D54B83-2CDF-480A-BB9B-7D35585CBA0A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322" creationId="{4FFAFAD7-046F-4727-BC67-E4DAE8370666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323" creationId="{7BC39C86-1F94-43C1-AAD1-F0CF87A2FA62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324" creationId="{D0143F6E-E7A6-46E9-A773-90B3A1102289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325" creationId="{065297CD-0952-413B-99D7-DE24B415729F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326" creationId="{D712130E-8B43-4BE1-9953-6CF206ED8080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327" creationId="{F8073261-08AC-4927-98A0-A4EB3EE4C50B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328" creationId="{88A7C73C-475B-4355-A5A7-B4834DAA965C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329" creationId="{B83DA9A0-66A8-4731-9099-85BBAA452AC8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330" creationId="{D814669D-8C7E-4FDD-B6BB-1B2631178E36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331" creationId="{CC3428AF-8E7D-42E7-969B-2D0CF3EF7FAD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332" creationId="{33A90A58-C033-48A9-8479-14D91F771D70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333" creationId="{8DD1B9A0-BB7F-4C38-9062-A4A050894238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334" creationId="{04AEC90F-3C59-441C-A108-6C5851E83984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335" creationId="{C9CFBBA1-ACFB-4F02-84DE-6288B51B2906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336" creationId="{B0A62DA7-3987-4C83-AC6D-D6FBEE6673C5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337" creationId="{1794B7F6-2668-4253-8DA6-D720147A15F5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338" creationId="{DFB995F7-1986-4324-85B2-5C4661344D8B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339" creationId="{7BEF1B08-25B8-4C16-8C09-C51103AE7162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340" creationId="{F657E94C-771F-468F-8E2A-13DA71AE9A06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341" creationId="{E01C157B-ECB5-4DA4-A20D-61F862387400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342" creationId="{BF55A514-47A7-4AFA-923F-A7F6EA369F31}"/>
          </ac:spMkLst>
        </pc:spChg>
        <pc:spChg chg="mod">
          <ac:chgData name="Riyaz Papar" userId="cc64d082222851aa" providerId="LiveId" clId="{4B8D82EB-0FAB-46B0-ACC0-21D58B98E10F}" dt="2021-04-01T21:50:26.501" v="3414" actId="1076"/>
          <ac:spMkLst>
            <pc:docMk/>
            <pc:sldMk cId="0" sldId="446"/>
            <ac:spMk id="129343" creationId="{484D642D-B970-474B-BA69-70C376BF33B1}"/>
          </ac:spMkLst>
        </pc:spChg>
        <pc:grpChg chg="mod">
          <ac:chgData name="Riyaz Papar" userId="cc64d082222851aa" providerId="LiveId" clId="{4B8D82EB-0FAB-46B0-ACC0-21D58B98E10F}" dt="2021-04-01T21:50:26.501" v="3414" actId="1076"/>
          <ac:grpSpMkLst>
            <pc:docMk/>
            <pc:sldMk cId="0" sldId="446"/>
            <ac:grpSpMk id="104769" creationId="{645F80A3-2EB2-4A64-BEE1-C50673C566EC}"/>
          </ac:grpSpMkLst>
        </pc:grpChg>
      </pc:sldChg>
      <pc:sldChg chg="addSp delSp modSp add mod modClrScheme chgLayout modNotes">
        <pc:chgData name="Riyaz Papar" userId="cc64d082222851aa" providerId="LiveId" clId="{4B8D82EB-0FAB-46B0-ACC0-21D58B98E10F}" dt="2021-04-05T14:47:23.457" v="6989"/>
        <pc:sldMkLst>
          <pc:docMk/>
          <pc:sldMk cId="3832229667" sldId="447"/>
        </pc:sldMkLst>
        <pc:spChg chg="mod">
          <ac:chgData name="Riyaz Papar" userId="cc64d082222851aa" providerId="LiveId" clId="{4B8D82EB-0FAB-46B0-ACC0-21D58B98E10F}" dt="2021-04-01T21:52:03.844" v="3426" actId="1076"/>
          <ac:spMkLst>
            <pc:docMk/>
            <pc:sldMk cId="3832229667" sldId="447"/>
            <ac:spMk id="2" creationId="{540A549B-BC0E-4B6C-82B1-0DB2174AEFA5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3" creationId="{AA8050BA-CF21-4A86-9BAA-4748B61ED191}"/>
          </ac:spMkLst>
        </pc:spChg>
        <pc:spChg chg="add mod ord">
          <ac:chgData name="Riyaz Papar" userId="cc64d082222851aa" providerId="LiveId" clId="{4B8D82EB-0FAB-46B0-ACC0-21D58B98E10F}" dt="2021-04-01T21:51:23.681" v="3419"/>
          <ac:spMkLst>
            <pc:docMk/>
            <pc:sldMk cId="3832229667" sldId="447"/>
            <ac:spMk id="4" creationId="{D3030E7A-AC1B-4302-99D5-5FFAA4AB4210}"/>
          </ac:spMkLst>
        </pc:spChg>
        <pc:spChg chg="add del mod ord">
          <ac:chgData name="Riyaz Papar" userId="cc64d082222851aa" providerId="LiveId" clId="{4B8D82EB-0FAB-46B0-ACC0-21D58B98E10F}" dt="2021-04-01T21:51:27.878" v="3420" actId="478"/>
          <ac:spMkLst>
            <pc:docMk/>
            <pc:sldMk cId="3832229667" sldId="447"/>
            <ac:spMk id="5" creationId="{E3E8754A-56EE-4919-985E-D8628DEA2D08}"/>
          </ac:spMkLst>
        </pc:spChg>
        <pc:spChg chg="del mod ord">
          <ac:chgData name="Riyaz Papar" userId="cc64d082222851aa" providerId="LiveId" clId="{4B8D82EB-0FAB-46B0-ACC0-21D58B98E10F}" dt="2021-04-02T20:34:41.695" v="5807" actId="478"/>
          <ac:spMkLst>
            <pc:docMk/>
            <pc:sldMk cId="3832229667" sldId="447"/>
            <ac:spMk id="337" creationId="{2E59E270-8809-4F27-8E41-42DC206A20E1}"/>
          </ac:spMkLst>
        </pc:spChg>
        <pc:spChg chg="del">
          <ac:chgData name="Riyaz Papar" userId="cc64d082222851aa" providerId="LiveId" clId="{4B8D82EB-0FAB-46B0-ACC0-21D58B98E10F}" dt="2021-04-01T21:51:32.036" v="3421" actId="478"/>
          <ac:spMkLst>
            <pc:docMk/>
            <pc:sldMk cId="3832229667" sldId="447"/>
            <ac:spMk id="106838" creationId="{272567A5-C179-47BF-8CF9-C28CADC32ADD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51" creationId="{4975EA13-9DB8-47B0-B112-1E1E6F9C0C5E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52" creationId="{A4F4DB1E-AC18-49FD-8371-737F2449C032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53" creationId="{CC801ADA-C2D8-46FD-A32F-4E012D21A3EA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55" creationId="{872A4CEB-DE33-4958-9542-C32C20B56B41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56" creationId="{B2C5C881-2C2A-4AD1-83B1-3F46D1F23C93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57" creationId="{BB2F4C04-FE9D-4BAE-B205-8DCA254D9BFB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58" creationId="{D5EA1C4F-E719-470D-AD6A-758460BC6A49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59" creationId="{B872187D-477D-4A9C-AD88-487E428E3B4F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60" creationId="{B75F601B-9089-4929-BFE0-0217391E0E43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61" creationId="{B1E7DB0C-7E23-470F-8046-86710ECB80DD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62" creationId="{DFAC046D-1AA1-4D72-93C9-9B7A66E08B79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63" creationId="{903DCF47-A9FC-4994-9791-8BA7CD9FAD55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64" creationId="{7CBE599B-07B2-4677-8FCE-C17988607A18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65" creationId="{20B84F9A-7A08-44A5-88C5-36FDB862DD09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66" creationId="{8A0D6B5B-E326-482A-8510-295EAB337D85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67" creationId="{E7CEAE15-EDAD-434E-BAB6-114C90724FB1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68" creationId="{7CCDB288-3020-4EDC-AFE7-67A1C9229353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69" creationId="{2338E726-46CD-43BC-983E-8F101E20A637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70" creationId="{80CED31D-35FE-4516-B1E7-007D325A2136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71" creationId="{3B927F1D-082B-49AA-9EC7-C2043C48BC55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72" creationId="{86AF2E7B-54BB-4496-B2F5-41070619C73A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73" creationId="{650790BB-E5AF-48B8-8326-60875DDC0938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74" creationId="{AC5C9D91-6D85-4DC8-9A0D-BA6A04584578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75" creationId="{52D06EB9-2610-48C0-95AB-F1FBD0FB74AD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76" creationId="{6F7800A6-AB53-4EDD-A840-92559B48B253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77" creationId="{BDE4A4D1-C733-4869-A2FC-AF1BA0717163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78" creationId="{33EAF79E-4492-4DDC-BA24-3158889E344A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79" creationId="{F2D827CB-63F0-4EE0-9848-C771C4581A1A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80" creationId="{16724463-35F3-48A4-86DE-8E969DCEB694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81" creationId="{D3E7BD96-0E85-4F19-86EE-9881A8C83682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82" creationId="{1995FF1C-D944-4847-BA3B-B7AE0B6919D6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83" creationId="{C05EC47D-9992-4225-90AE-4DC351A80BA7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84" creationId="{9949B97E-8C68-482F-8190-428F7098E4DE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85" creationId="{AC00E947-207C-4A2B-B7A2-6FBE83C20F2F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86" creationId="{ABDB3388-64F0-406A-B0F5-ABFE4088ABEC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87" creationId="{BA72FA22-55A3-44B3-8F70-6847285DFD53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88" creationId="{E9F19F93-BF66-4312-9A1D-AF0186E4B7F3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89" creationId="{F8DC9499-62E2-48B6-9CAF-98F485CE5910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90" creationId="{E11F3DEE-62D1-4C5B-A803-6E899CE9C9BF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91" creationId="{2168CAB0-E21C-44BE-9C29-3D0693BEF82D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92" creationId="{E17C6EE0-3AAF-4F15-A7FB-25BEA1C1C238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93" creationId="{2C436067-FB0B-4309-AE11-8C79EED512FD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94" creationId="{BD16B626-E81B-4BED-B5ED-E1F88920E69B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95" creationId="{8B61A2A3-E16A-47F0-875E-8C353E9AA2C0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96" creationId="{854E181E-BB69-48FF-8C80-04CABD714584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97" creationId="{705C4F15-D052-49E6-BCEF-7EF2F7095374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98" creationId="{AF426584-0B70-4F26-B85D-F3E1F73FA422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099" creationId="{F3ECB3F4-486E-4CA1-8636-BA683363B537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00" creationId="{76749F5C-C187-4241-92AA-925A2E2D4429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01" creationId="{1EBE18BE-B3DB-4798-954A-434A0C5D5418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02" creationId="{AEF5B56B-6BBD-4623-856D-5D0DF3305E82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03" creationId="{E07F5B4E-2447-410F-B7AC-63845A185C52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04" creationId="{5ECC4047-D0C0-471D-A54A-F0781AE5064E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05" creationId="{3CB9CA15-6BF9-40EB-9879-5028CB4765F4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06" creationId="{6F2D12AC-6173-48BD-B4EF-0E6E4484819E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07" creationId="{77DC116E-3981-4EA5-A1F0-3E4358603056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08" creationId="{F7CA42DD-0C22-4A5E-9775-A85D7FFCBA82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09" creationId="{F6B4B880-1669-4B54-823E-9932D45F6E09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10" creationId="{4E284E50-538A-44DF-984A-9511ACBAF2C8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11" creationId="{50341CC9-255D-4C7E-87F0-4E96CFC5882A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12" creationId="{260D98CA-5671-44AB-AB20-D137FBDE0500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13" creationId="{3A0A84F1-44A3-4C77-B5A7-4EB83C39C2B3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14" creationId="{BD40CCF4-B855-433D-8AD3-5762FD8943DA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15" creationId="{A5084986-6682-4F74-BE7C-D995E76092A5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16" creationId="{155D6C76-038C-4389-9972-6A1D5601D8C0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17" creationId="{3C704042-1882-43C6-8300-3FA0AEDD5602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18" creationId="{547E46FF-906E-424E-BBC2-EF1855365477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19" creationId="{7BE22E53-31F6-4C0E-ABD2-FD670F34FB8D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20" creationId="{4AB96B78-FD01-4D24-869B-EB859BA32B26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21" creationId="{51E2E642-37D8-48AE-8799-1D3E5A8A086B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22" creationId="{93E0C5E0-1785-491F-BB83-4165EFFA02F7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23" creationId="{27CDD8EC-AF76-43E7-9048-403DC2DCB3AA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24" creationId="{D8084964-1FEB-4572-8DA7-97D2BAE41937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25" creationId="{353387BD-8A47-461F-8C4E-5A8D1CC56CF4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26" creationId="{E715BB5D-03C3-4176-915D-53CD490EA581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27" creationId="{FF9DE616-DFFC-4B8B-BFEE-297F7415193A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28" creationId="{34675363-C71A-4AEB-8868-2610ABF7052E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29" creationId="{8BD64395-F37F-4170-B3ED-EADDBC43BAF5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30" creationId="{F177A96B-9D0B-4882-95C7-0EF7D3D10A7B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31" creationId="{9A0BA9FE-9E53-47AA-8A48-11FEEAC104EE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32" creationId="{88AA1321-5133-4E6E-91C7-1D81B495BD99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33" creationId="{79462A99-051C-441A-AF2D-A26513C162A8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34" creationId="{30E15618-50B4-4952-9654-233020F3C903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35" creationId="{DEA54A16-E273-4DD2-9D18-4A2FBADC5E57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36" creationId="{D4618DD3-C17A-4859-9D28-CE169D3D741F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37" creationId="{BC33B34A-AF05-4684-9EBE-29247258E2F3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38" creationId="{26915060-964B-45C0-92CB-16F5BE0A9F6E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39" creationId="{4EF642C5-2256-4855-8CD6-E8EDB5935E5D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40" creationId="{D420EE94-BF6C-496D-9E68-F3466484411C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41" creationId="{1DE209C1-E955-4634-82F8-FA77A3ED2752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42" creationId="{379C2018-89F9-4A65-A39B-B2FF91DFFCB2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43" creationId="{84F388E4-7289-4F28-BF76-FFF55E79DF27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44" creationId="{3B9A2E1A-12C1-4BED-A8AB-C03E4986D58B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45" creationId="{064273E4-7735-4601-BB2F-504B68142BEF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46" creationId="{B3DFB795-776B-4A0E-98F7-920B93A32836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47" creationId="{0E10BD7B-5827-4E79-B70A-E0CF621FB20C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48" creationId="{0F7DA5F9-9E5B-4AC8-A75F-5E9F3082ACD0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49" creationId="{62E8A6FC-7590-471C-B06D-C570096E344F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50" creationId="{3C9DC6C7-7CF4-4155-9858-202C2E2030AB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51" creationId="{71100490-1DCB-47DC-88F9-2A9CF13D6AD0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52" creationId="{AD121A1A-18F5-48B7-AC1E-B00BB7D97555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53" creationId="{B9262060-6D20-49C5-B9C7-D3D1F4E75557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54" creationId="{5889813A-68DB-4EF8-B197-B64E5C8716B7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55" creationId="{82464FFA-9543-4D83-AF1B-A591F96F0730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56" creationId="{0A7E2429-3FF8-40FB-9717-78CEBB549B8B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57" creationId="{7588D34C-F3F7-4E7B-B792-3108104D715E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58" creationId="{BFAEFC39-1F96-4654-A5A9-F39990AF5F48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59" creationId="{3EA7F96F-5970-42A4-89DE-9BD25A2FA154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60" creationId="{DEEE175B-A32E-423C-8530-729966D9C0D7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61" creationId="{48A99FCE-A381-45CF-AEA0-A58603DC163D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62" creationId="{E00CBFC5-A224-46FC-93DD-1039ABC7A68E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63" creationId="{40BCF76F-304F-4093-9237-BDEECEF66E1D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64" creationId="{40E972CF-6AF9-4E02-BE46-1014FCF2053E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65" creationId="{A2304998-CD4D-424D-B41A-974D5AE72B2D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66" creationId="{649B2366-E290-454B-8313-D4D72C176D96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67" creationId="{36D24D69-C911-46D7-B8F1-217CA92DB1B5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68" creationId="{B72BB6DB-E361-4158-8C47-FA17B241B338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69" creationId="{C0310AAE-1EF1-4FE7-94A1-0969EA0DBC7B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70" creationId="{4BE0576E-9BCA-4CD2-858F-D3CCCCA5FF87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71" creationId="{74531510-4AD0-4BC5-AD0A-B8D5E28190ED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72" creationId="{328EC12D-A170-4E40-BF67-9F915C070818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73" creationId="{2B5A1431-338C-4AEC-8706-80AFCE452050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74" creationId="{89660B19-60B7-4A6D-B755-C5E16826865E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75" creationId="{B3785EC8-EC2F-4A80-BA29-A8029C1407FF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76" creationId="{FED12F11-984D-47D1-ACA4-63EFA56F1B06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77" creationId="{C9C6EE23-5A53-44F8-8AA1-3523DB813F2F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78" creationId="{71A2E64B-7404-4587-B6B4-D4ACD63D50D9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79" creationId="{0A5E6F70-7C8D-498A-8D87-A01D63A49F0B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80" creationId="{290014CE-359C-47DB-B9DE-3B5DF0893577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81" creationId="{10381C99-D8DC-4953-B273-69BBF77CBDF5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82" creationId="{1A8E7AEF-C26B-4AF0-9CC1-65CE3135717E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83" creationId="{8EC43D6A-0FC5-4B66-BD8B-C789518CBF77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84" creationId="{D0AB2C93-5F26-444C-9A7E-046739AB47BA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87" creationId="{11C04C57-D6AA-4A34-8D1A-F4353582DAFE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88" creationId="{662F3397-E16C-458C-B62A-5BB82C17B2DE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89" creationId="{14F49608-EE55-4C1B-8611-C22014F7975E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90" creationId="{A8E8AB15-1F83-4737-A3B6-7837AE0E142B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91" creationId="{D4AE7B0D-E37B-445E-99F9-D28EAEB942FB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92" creationId="{158C675E-743D-4DCD-86EA-9F15044882E4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93" creationId="{E815BBE5-B2D5-4AF7-9853-CB88CC4C6E2D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94" creationId="{0F89BABF-6F10-491E-B906-73B1F332A1EC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95" creationId="{703F89D3-E65E-4DD4-9BE6-6F8083ECD5D8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96" creationId="{85F79574-4EF0-4412-9F81-362692442A6D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97" creationId="{5C641270-0176-4648-BB89-D207F3124A5F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98" creationId="{D23F96E3-E24E-4496-A5EC-B0FF141BBD7D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199" creationId="{368A429D-3158-4FD9-8CFC-9695EDBEBB59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00" creationId="{4A205E46-005C-42D9-8BA5-F56A8C4E2B5F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01" creationId="{2FF53095-7CF6-4405-A28E-496655381A29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02" creationId="{5A7AC330-36A0-4464-BE8E-AAABD9E2CD86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03" creationId="{201D9652-7FD3-4C0C-9BA9-31EAFFB2D7CB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04" creationId="{39A457D6-2BBC-4EDA-9ACE-A9726055B6AA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05" creationId="{FD159E80-4D51-4A18-89CC-8204EB6B0E40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06" creationId="{106DD67F-AE28-48D0-A8AE-3808CD19FE42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07" creationId="{63FFBE08-E2A1-4B0A-B1C8-7A23DC31699E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08" creationId="{A236C75A-EE54-4A03-B0E2-F14AA13ED7A1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09" creationId="{0CEB3902-F32E-4E43-9022-50BECBDF6B19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10" creationId="{359B1754-B955-4EA2-BEC5-E60280F1097E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11" creationId="{1176FE06-08ED-4448-A945-E0136804734B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12" creationId="{05323B8F-99BF-4B07-8057-848DE09607D9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13" creationId="{E5B9D3FC-AD99-4C1F-9F05-855AC0E60B85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14" creationId="{48578D78-4C93-494E-8452-639B451E0532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15" creationId="{BFFCE756-6366-44E9-9144-5752FA0805A4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16" creationId="{14592D5C-D19D-4EF8-9E49-BF32C54208C0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17" creationId="{86F346D7-8F08-418E-A049-23ED88638A94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18" creationId="{973EA5EF-C597-4FEF-90F8-9CBEF64C5E9E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19" creationId="{C0761FA0-06B9-4B6C-A23E-3CD17C5F7FFE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20" creationId="{0E51BDAF-B483-4834-B150-E584DEE9DD41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21" creationId="{ED16D522-B653-40B6-BBAD-00B114383366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22" creationId="{307AB023-358B-44E2-9818-1A63B309596D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23" creationId="{872E32F0-88C9-435B-AA9E-F96B58E4D95F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24" creationId="{DFDB5F0A-3191-4BED-B3B6-B3FB8F6889C9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25" creationId="{B697F5BA-F5B8-43E3-82E9-429831E22CCB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26" creationId="{0C6283E9-A86E-47C8-A7E7-AE95453A51C8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27" creationId="{611A89D3-A3A0-4E3B-862D-DC01497244D8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28" creationId="{9EE5B1E1-03A3-4F3A-8D92-D861F60BA8B9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29" creationId="{E973059C-6C7B-463E-8E7C-24E063D2041B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30" creationId="{BF6C58A4-69E1-4C6D-AE4C-811D77327DBD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31" creationId="{8E469FC0-6216-4E76-B3BD-39C2A3BFCE73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32" creationId="{F391729B-266D-4D29-8AE7-D20B3F15FE24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33" creationId="{583161FB-7F55-43F4-908A-AB1E9CC527AC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34" creationId="{676A5B31-D5AF-408A-B1B7-495AEFC33C10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35" creationId="{4F81298D-E01B-4FE2-8729-1D9A1D3232E8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36" creationId="{E8731425-9A0A-4384-B028-DAB1893FCE18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37" creationId="{6CF05DB4-585F-4106-99B1-A62F4FEF1037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38" creationId="{13DEA35D-4ED7-4760-AAFC-0AE06A1D623D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39" creationId="{2A3DF51B-4178-4AFF-BE9E-2D9F98881303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40" creationId="{9E9273B8-C6AA-4EF0-8BB0-CF5A978658DF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41" creationId="{35C29D0E-F368-44C6-B65D-4AD8D03DC6E1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42" creationId="{45C5C0E1-C367-4CFF-83A0-7911E8D9B922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43" creationId="{21EE2B17-C07F-45AF-9C24-1A5D5B44D6A6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44" creationId="{23F9D707-83F2-4E20-97F9-5ADD5D0EA843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45" creationId="{85FD1F93-CD80-4200-BB8F-6C27C2D9358C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46" creationId="{541D59A4-7B03-4E8E-A234-DE71D5C9F2D6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47" creationId="{3A2B85C0-B1F9-4D78-A0B9-9F42A7C64DD0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48" creationId="{55B05D1D-3CCA-4E0A-A918-58C0CCEAEEF1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49" creationId="{FD748865-91A9-42B1-A48E-64AC7ECA6E1E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50" creationId="{ABA413E5-8499-483A-83D9-68E51C5DA00B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51" creationId="{EF7FC5CD-CCFC-43F1-B869-97D58FD23ACC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52" creationId="{13694911-8E54-42A5-A973-449D1DF1E9F0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53" creationId="{C7F68D1D-6878-4641-A651-A2CDF900C3AC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54" creationId="{9016F145-2626-4216-8B28-78BED517211D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55" creationId="{5A0AED4A-DF9A-4A7F-9391-017763D1A45D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56" creationId="{969F1CFB-BAE7-4CCF-9DE7-2F9535CD7288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57" creationId="{E11BF465-8B17-4152-8298-D651BA897DAB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58" creationId="{72943FEC-9445-4307-9928-BFE8C0556F68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59" creationId="{DC904DBF-A9FE-4FE3-A78D-33DB4E0D524F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60" creationId="{4327C23E-7325-498B-BAD2-BCB9345E73FF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61" creationId="{1C90AA48-E4D6-437D-912D-CFA71803E5F7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62" creationId="{99E43EB2-DDD3-4176-9E29-C45631784749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63" creationId="{EF52653B-A8EE-4DE4-B22A-AD4A16BEB23B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64" creationId="{7FD3316D-5551-4FCE-AFF4-4ECE81A7C478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65" creationId="{31F9E220-E635-4092-B45F-CB7795C80A60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66" creationId="{BAE4895D-E5B4-4F21-B63A-3F9184FF262A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67" creationId="{704DA9EA-330F-4189-B793-9D60790C7F8B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68" creationId="{191D812E-4180-4DF7-9D5D-A9EDA3E5E100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69" creationId="{AFA081A9-ED10-45F0-823F-81EEB5BF73A3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70" creationId="{54AEA2CF-16F5-4A42-AA57-B00140A48E1B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71" creationId="{65FD7E04-FB91-4EE6-891C-E179E1F324A5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72" creationId="{3ACA9AA4-0870-4CA5-AB28-3656370E44CD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73" creationId="{B6302479-1D61-4089-BFAB-4799C6780A99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74" creationId="{202167D2-7761-4507-A50C-409DC4F58A0E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75" creationId="{A7D55FC8-CAD4-4CAD-953B-4A92D1CD7615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76" creationId="{A04A1DC6-C3E6-4C9A-9718-CEC206A97028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77" creationId="{A9B33C8F-B6E9-4942-B0D5-5459A683996B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78" creationId="{B011DCA5-9EF9-46F5-A00E-0174BD62B741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79" creationId="{DA88FE83-45D6-42BB-8E94-BAB89A9D542E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80" creationId="{5091C498-8907-40A7-ACD8-DE52445DB97E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81" creationId="{039073CB-CC89-4320-B57C-09C4676A5B12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82" creationId="{B0973A6C-9EA0-4FEB-A320-0B0488A63F26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83" creationId="{8C2337A6-2745-4B94-96E4-7AFE2EB9C1F0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84" creationId="{7327DDB5-3833-40EE-B444-BE6654D7688F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85" creationId="{1B0C9358-ED0F-4875-8467-2D1FFFE00702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86" creationId="{99346EB1-FD74-4EB0-BA3E-F1B2F4E0BE78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87" creationId="{35B7A662-6AC6-4084-90B1-40DE4E1F6126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88" creationId="{2D44B405-445F-4D23-81D4-224AF2E07F12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89" creationId="{DFDFB1A1-0C64-4CE9-AB86-E03EECC6C7C1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90" creationId="{2559877D-EE2F-4989-AAE0-896DB00EE739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91" creationId="{27F9D84D-29B2-4360-95CC-6997086CA9F9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92" creationId="{7C9C4BDC-9075-4D12-BD74-76BF8D02346C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93" creationId="{53877DD6-6AEF-4D09-80AB-2D996B3DA3AF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94" creationId="{49915FF1-8EA7-4DD4-B46C-F040C5820DC2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95" creationId="{CD3F0C6C-A08E-4568-B333-702628ED1FD1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96" creationId="{DE933179-03DB-4969-8F50-0C517768B1D9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97" creationId="{BACE8736-B82E-4FF6-BDF9-953DD2949C2B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98" creationId="{460D907D-6138-49AD-8EBF-76A976D9F142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299" creationId="{0B3264ED-354D-40C5-8EAF-C07EA08B0992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00" creationId="{59D688C1-3189-45F2-A357-13A26DA49504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01" creationId="{50473C22-046B-46E0-AA79-473E51C6C895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02" creationId="{46E3A950-16E7-4746-BB18-AEA52547EC75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03" creationId="{52E0BF11-FD56-4FDF-BD21-1A9005744312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04" creationId="{59E3B536-F06F-4041-8592-F26C116B2070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05" creationId="{AC3761E4-53F5-408E-A328-424205382929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06" creationId="{98936C2D-89A3-4B51-B210-C8937B64337B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07" creationId="{A8ACD2D7-6770-4684-A266-18EB0AA84A80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08" creationId="{ADF959CB-938C-4685-A81E-7A16EE02EC70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09" creationId="{09376B84-42DD-4A44-A137-E85E5A5F6941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10" creationId="{94DD2776-D3C6-4353-8F4A-56400278BCA2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11" creationId="{253510AA-7CDA-4D32-8D9C-34A127A0B186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12" creationId="{20EA133B-D6E2-48F4-A6A6-7189B88436C3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13" creationId="{807E5B30-1380-4ADD-A0D7-C0FEC03E6ECF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14" creationId="{EB71818A-54A0-475F-887D-E505532586F8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15" creationId="{5F339D45-BD5B-4477-840B-D432ECEA6A79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16" creationId="{ED5DA54C-16B0-46CD-9754-B55683D28052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17" creationId="{4CB01646-5EA8-4BE6-9F81-D03E366E870C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18" creationId="{6E81AA12-2115-4CB2-B0BF-780F43CC2D15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19" creationId="{B26271A5-1302-4719-9944-332B99E3AD0A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20" creationId="{89E7110B-5B12-4E5A-BA25-FC29401E2AE2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21" creationId="{A4587ADC-B4D9-4873-8780-48D392E6A5C7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22" creationId="{0E86B7E4-0714-417A-B9E7-F1CF5E16BD32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23" creationId="{43E25367-8FFC-4275-A970-2190ABDC7343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24" creationId="{EBCF9049-345C-408F-889D-F894F755EDF2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25" creationId="{A77C3ECA-0110-4389-BE2F-2700F5B0AAF0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26" creationId="{EB9FB311-0D08-4609-8803-329AFA4951BA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27" creationId="{FE44D338-409F-4280-877C-E03899557496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28" creationId="{32A0BA03-B372-4104-B362-BAA7A79F9407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29" creationId="{88ED1DD3-5521-4775-97C6-4C846882C5F9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30" creationId="{A5DB5FC4-99BF-4D1E-9799-D564F43FAEC9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31" creationId="{2DF69352-00E7-4BE8-AF99-7E6D2634B89A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32" creationId="{281F03AA-F56B-4788-86A4-825E4A0FA4F2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33" creationId="{825FFD64-54CC-4939-8783-B2447C9136E0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34" creationId="{02462DB9-21DA-4622-A1DB-1892E24C0BFC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35" creationId="{D947D31C-3560-42A8-A8A7-717BFE7CF39F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37" creationId="{B0DFF5D3-E334-4F5C-90BA-8118D806561D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38" creationId="{644572B7-A1C2-4FCD-87A3-B2B4068791F9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39" creationId="{F34A8B15-13AF-4DB8-A9F2-4D13E8EE0340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40" creationId="{108155F6-CF67-4BC0-A7AB-8CE669490F77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41" creationId="{35E7E157-1CC9-411A-9C4D-F9D592FBC7DC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42" creationId="{17CE701D-7608-4023-B813-1AEEB99F9808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43" creationId="{DDFDA138-7C3E-4A84-8B37-AA2C9AD5BB1F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44" creationId="{88E64D21-8327-4405-8D91-127677DD7F81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45" creationId="{A224BE04-1638-4501-B1FE-DFE1833EAD03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46" creationId="{28726D18-7775-4C03-8C6F-80A44DAA5FE1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47" creationId="{D52D0C1C-CDD4-491F-B51A-5A806AA89518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48" creationId="{80262664-8B08-440A-A5E5-B7D769DEEDB7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49" creationId="{7AC8E9DA-423E-41F6-ACF7-4F476408BC00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50" creationId="{21D5295E-A3A5-4B9D-9641-B95CFA8A0617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51" creationId="{B117ADD2-1347-4882-87CD-950B5649653D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52" creationId="{A5BF12F2-8DE4-4247-AABE-58F84CB479CD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53" creationId="{5480EBF3-475D-41DC-8ED2-0BB948F1DC62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54" creationId="{F082A07C-42F3-4146-8B15-B6A1B9FB7E52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55" creationId="{C4FBD69F-A7C4-4AFE-BCE9-E88E83EB3510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56" creationId="{00DCD3E0-4390-45AF-98FC-B5E7BC136C3B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57" creationId="{992F9D7C-7243-49E9-A83D-AD653192AF91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58" creationId="{EFBCB76B-08EB-4CCC-AD64-EA04D8122A43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59" creationId="{A3BDA9E9-F3E3-4170-8C50-BFBCDEAC65F4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60" creationId="{2059CDD5-D852-4479-87E1-684601C02BC0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61" creationId="{BD077548-AF24-4422-9FEB-FE70754D0A93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62" creationId="{AD94EC82-FCA7-45DB-88D8-F469B28DB759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63" creationId="{CE161F2D-4496-49C1-A22C-17838949CCD3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64" creationId="{67D67B48-2E9E-4BA8-96E5-12BFFB80E99B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65" creationId="{343D0CE5-6ABC-40A9-A386-8457824AFB76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66" creationId="{30CFA789-5946-4C3D-8B66-677C8B4421F2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67" creationId="{92615E65-B60B-4E99-8BD7-AEA468F56475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68" creationId="{19CAD668-14B6-47FD-A4D0-766AECB563AF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69" creationId="{6331F388-B983-41CC-A2F3-5706F7AFDA3B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70" creationId="{FC9413F4-738E-413C-BC15-E1B2F67448F8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71" creationId="{1FFC33DB-04CD-416B-960B-7DD572448B79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72" creationId="{2E9DA2E2-6E1E-4258-A980-1B2C563010B3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73" creationId="{C6DCEAD8-A7B2-446C-804F-59A93643A41B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74" creationId="{90FE8A6E-530E-46B3-A3A7-E5E699C19269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75" creationId="{43DEA355-1CD1-40A5-8E82-0C4C12921C74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76" creationId="{298981A8-4E49-466B-9D86-E4AF23FD567A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77" creationId="{B9E48B13-BD49-4ED7-A6AB-224D8A7129CB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78" creationId="{03866CD7-F541-4BF6-9745-F3B5824C81EF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79" creationId="{C817CD9D-8A75-4F5B-A618-9B0E41B05CFD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80" creationId="{AB1933BA-C0E7-4F0D-AED9-1709DAAAAD06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81" creationId="{9C274E21-20B5-4858-B264-96674DEACC0C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82" creationId="{38E7A43E-132B-4D95-A9BD-9ADDEEB64486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83" creationId="{BBE33099-A18E-417B-BC36-1672BF7B7B0C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84" creationId="{32732C3C-1E63-4592-A800-ACFE2F95BA64}"/>
          </ac:spMkLst>
        </pc:spChg>
        <pc:spChg chg="mod">
          <ac:chgData name="Riyaz Papar" userId="cc64d082222851aa" providerId="LiveId" clId="{4B8D82EB-0FAB-46B0-ACC0-21D58B98E10F}" dt="2021-04-01T21:51:51.939" v="3425" actId="1076"/>
          <ac:spMkLst>
            <pc:docMk/>
            <pc:sldMk cId="3832229667" sldId="447"/>
            <ac:spMk id="130385" creationId="{74E2072F-DDD6-4F73-A44F-20544412D9AA}"/>
          </ac:spMkLst>
        </pc:spChg>
        <pc:grpChg chg="mod">
          <ac:chgData name="Riyaz Papar" userId="cc64d082222851aa" providerId="LiveId" clId="{4B8D82EB-0FAB-46B0-ACC0-21D58B98E10F}" dt="2021-04-01T21:51:51.939" v="3425" actId="1076"/>
          <ac:grpSpMkLst>
            <pc:docMk/>
            <pc:sldMk cId="3832229667" sldId="447"/>
            <ac:grpSpMk id="106837" creationId="{B0FA3892-2555-463E-A776-AE5430DA4DCF}"/>
          </ac:grpSpMkLst>
        </pc:grpChg>
      </pc:sldChg>
      <pc:sldChg chg="modSp add mod chgLayout">
        <pc:chgData name="Riyaz Papar" userId="cc64d082222851aa" providerId="LiveId" clId="{4B8D82EB-0FAB-46B0-ACC0-21D58B98E10F}" dt="2021-04-01T18:57:06.521" v="1782" actId="27636"/>
        <pc:sldMkLst>
          <pc:docMk/>
          <pc:sldMk cId="0" sldId="468"/>
        </pc:sldMkLst>
        <pc:spChg chg="mod ord">
          <ac:chgData name="Riyaz Papar" userId="cc64d082222851aa" providerId="LiveId" clId="{4B8D82EB-0FAB-46B0-ACC0-21D58B98E10F}" dt="2021-04-01T18:54:29.751" v="1776" actId="700"/>
          <ac:spMkLst>
            <pc:docMk/>
            <pc:sldMk cId="0" sldId="468"/>
            <ac:spMk id="21506" creationId="{61119BA2-2EF7-42A2-9C13-BBFD542A6639}"/>
          </ac:spMkLst>
        </pc:spChg>
        <pc:spChg chg="mod ord">
          <ac:chgData name="Riyaz Papar" userId="cc64d082222851aa" providerId="LiveId" clId="{4B8D82EB-0FAB-46B0-ACC0-21D58B98E10F}" dt="2021-04-01T18:57:06.521" v="1782" actId="27636"/>
          <ac:spMkLst>
            <pc:docMk/>
            <pc:sldMk cId="0" sldId="468"/>
            <ac:spMk id="21507" creationId="{19FBEE09-4DBF-4C4E-8F78-5485D3D69E3E}"/>
          </ac:spMkLst>
        </pc:spChg>
      </pc:sldChg>
      <pc:sldChg chg="modSp add del modNotes">
        <pc:chgData name="Riyaz Papar" userId="cc64d082222851aa" providerId="LiveId" clId="{4B8D82EB-0FAB-46B0-ACC0-21D58B98E10F}" dt="2021-03-31T22:53:53.258" v="404" actId="47"/>
        <pc:sldMkLst>
          <pc:docMk/>
          <pc:sldMk cId="0" sldId="473"/>
        </pc:sldMkLst>
        <pc:spChg chg="mod">
          <ac:chgData name="Riyaz Papar" userId="cc64d082222851aa" providerId="LiveId" clId="{4B8D82EB-0FAB-46B0-ACC0-21D58B98E10F}" dt="2021-03-31T22:46:48.822" v="390"/>
          <ac:spMkLst>
            <pc:docMk/>
            <pc:sldMk cId="0" sldId="473"/>
            <ac:spMk id="4" creationId="{1A6FB22E-5663-4B36-B574-CE8E52E9035B}"/>
          </ac:spMkLst>
        </pc:spChg>
      </pc:sldChg>
      <pc:sldChg chg="addSp delSp modSp add mod ord delAnim modNotes">
        <pc:chgData name="Riyaz Papar" userId="cc64d082222851aa" providerId="LiveId" clId="{4B8D82EB-0FAB-46B0-ACC0-21D58B98E10F}" dt="2021-04-05T14:47:23.457" v="6989"/>
        <pc:sldMkLst>
          <pc:docMk/>
          <pc:sldMk cId="2060006891" sldId="694"/>
        </pc:sldMkLst>
        <pc:spChg chg="mod">
          <ac:chgData name="Riyaz Papar" userId="cc64d082222851aa" providerId="LiveId" clId="{4B8D82EB-0FAB-46B0-ACC0-21D58B98E10F}" dt="2021-04-01T20:43:21.718" v="2657" actId="20577"/>
          <ac:spMkLst>
            <pc:docMk/>
            <pc:sldMk cId="2060006891" sldId="694"/>
            <ac:spMk id="3" creationId="{4D4EF264-8B6D-400C-9471-A7C09B9C3F44}"/>
          </ac:spMkLst>
        </pc:spChg>
        <pc:picChg chg="del">
          <ac:chgData name="Riyaz Papar" userId="cc64d082222851aa" providerId="LiveId" clId="{4B8D82EB-0FAB-46B0-ACC0-21D58B98E10F}" dt="2021-04-01T19:21:29.888" v="2327" actId="478"/>
          <ac:picMkLst>
            <pc:docMk/>
            <pc:sldMk cId="2060006891" sldId="694"/>
            <ac:picMk id="6" creationId="{8E7577E2-789A-471E-82CF-2BC294275955}"/>
          </ac:picMkLst>
        </pc:picChg>
        <pc:picChg chg="add del mod">
          <ac:chgData name="Riyaz Papar" userId="cc64d082222851aa" providerId="LiveId" clId="{4B8D82EB-0FAB-46B0-ACC0-21D58B98E10F}" dt="2021-04-01T20:48:04.149" v="2663" actId="478"/>
          <ac:picMkLst>
            <pc:docMk/>
            <pc:sldMk cId="2060006891" sldId="694"/>
            <ac:picMk id="8" creationId="{A4B02931-61F1-4EFF-83D1-1BEDFB3E835D}"/>
          </ac:picMkLst>
        </pc:picChg>
        <pc:picChg chg="add del mod">
          <ac:chgData name="Riyaz Papar" userId="cc64d082222851aa" providerId="LiveId" clId="{4B8D82EB-0FAB-46B0-ACC0-21D58B98E10F}" dt="2021-04-01T20:48:06.966" v="2664" actId="478"/>
          <ac:picMkLst>
            <pc:docMk/>
            <pc:sldMk cId="2060006891" sldId="694"/>
            <ac:picMk id="10" creationId="{FAEF9D59-0742-4684-B00D-83C70DE156D8}"/>
          </ac:picMkLst>
        </pc:picChg>
      </pc:sldChg>
      <pc:sldChg chg="modSp add del">
        <pc:chgData name="Riyaz Papar" userId="cc64d082222851aa" providerId="LiveId" clId="{4B8D82EB-0FAB-46B0-ACC0-21D58B98E10F}" dt="2021-03-31T22:58:45.814" v="413" actId="47"/>
        <pc:sldMkLst>
          <pc:docMk/>
          <pc:sldMk cId="0" sldId="757"/>
        </pc:sldMkLst>
        <pc:spChg chg="mod">
          <ac:chgData name="Riyaz Papar" userId="cc64d082222851aa" providerId="LiveId" clId="{4B8D82EB-0FAB-46B0-ACC0-21D58B98E10F}" dt="2021-03-31T22:46:48.822" v="390"/>
          <ac:spMkLst>
            <pc:docMk/>
            <pc:sldMk cId="0" sldId="757"/>
            <ac:spMk id="4" creationId="{CF0C1AF8-AD75-4002-9F3C-09A3C0C001A1}"/>
          </ac:spMkLst>
        </pc:spChg>
      </pc:sldChg>
      <pc:sldChg chg="add del">
        <pc:chgData name="Riyaz Papar" userId="cc64d082222851aa" providerId="LiveId" clId="{4B8D82EB-0FAB-46B0-ACC0-21D58B98E10F}" dt="2021-03-31T23:04:25.120" v="426" actId="2696"/>
        <pc:sldMkLst>
          <pc:docMk/>
          <pc:sldMk cId="1391507333" sldId="758"/>
        </pc:sldMkLst>
      </pc:sldChg>
      <pc:sldChg chg="addSp delSp modSp add del mod modClrScheme chgLayout">
        <pc:chgData name="Riyaz Papar" userId="cc64d082222851aa" providerId="LiveId" clId="{4B8D82EB-0FAB-46B0-ACC0-21D58B98E10F}" dt="2021-04-02T20:34:52.022" v="5808" actId="478"/>
        <pc:sldMkLst>
          <pc:docMk/>
          <pc:sldMk cId="1934240008" sldId="758"/>
        </pc:sldMkLst>
        <pc:spChg chg="add mod ord">
          <ac:chgData name="Riyaz Papar" userId="cc64d082222851aa" providerId="LiveId" clId="{4B8D82EB-0FAB-46B0-ACC0-21D58B98E10F}" dt="2021-04-01T21:52:30.868" v="3447" actId="20577"/>
          <ac:spMkLst>
            <pc:docMk/>
            <pc:sldMk cId="1934240008" sldId="758"/>
            <ac:spMk id="2" creationId="{395B7766-35F5-440E-96FE-1A9C9C8073E4}"/>
          </ac:spMkLst>
        </pc:spChg>
        <pc:spChg chg="del mod ord">
          <ac:chgData name="Riyaz Papar" userId="cc64d082222851aa" providerId="LiveId" clId="{4B8D82EB-0FAB-46B0-ACC0-21D58B98E10F}" dt="2021-04-02T20:34:52.022" v="5808" actId="478"/>
          <ac:spMkLst>
            <pc:docMk/>
            <pc:sldMk cId="1934240008" sldId="758"/>
            <ac:spMk id="4" creationId="{15BC2913-2785-4CF2-BB48-353EFAEE236D}"/>
          </ac:spMkLst>
        </pc:spChg>
        <pc:spChg chg="mod ord">
          <ac:chgData name="Riyaz Papar" userId="cc64d082222851aa" providerId="LiveId" clId="{4B8D82EB-0FAB-46B0-ACC0-21D58B98E10F}" dt="2021-04-01T21:52:40.507" v="3449" actId="14100"/>
          <ac:spMkLst>
            <pc:docMk/>
            <pc:sldMk cId="1934240008" sldId="758"/>
            <ac:spMk id="745475" creationId="{8AEBC614-7D82-4E23-B22B-760F00E9F735}"/>
          </ac:spMkLst>
        </pc:spChg>
        <pc:spChg chg="del">
          <ac:chgData name="Riyaz Papar" userId="cc64d082222851aa" providerId="LiveId" clId="{4B8D82EB-0FAB-46B0-ACC0-21D58B98E10F}" dt="2021-04-01T21:52:35.638" v="3448" actId="478"/>
          <ac:spMkLst>
            <pc:docMk/>
            <pc:sldMk cId="1934240008" sldId="758"/>
            <ac:spMk id="745476" creationId="{63E468F2-B65D-419A-A05E-70C419A647A7}"/>
          </ac:spMkLst>
        </pc:spChg>
      </pc:sldChg>
      <pc:sldChg chg="add del">
        <pc:chgData name="Riyaz Papar" userId="cc64d082222851aa" providerId="LiveId" clId="{4B8D82EB-0FAB-46B0-ACC0-21D58B98E10F}" dt="2021-03-31T23:02:32.812" v="420" actId="2696"/>
        <pc:sldMkLst>
          <pc:docMk/>
          <pc:sldMk cId="3207212185" sldId="758"/>
        </pc:sldMkLst>
      </pc:sldChg>
      <pc:sldChg chg="modSp add del">
        <pc:chgData name="Riyaz Papar" userId="cc64d082222851aa" providerId="LiveId" clId="{4B8D82EB-0FAB-46B0-ACC0-21D58B98E10F}" dt="2021-03-31T22:58:13.846" v="412" actId="47"/>
        <pc:sldMkLst>
          <pc:docMk/>
          <pc:sldMk cId="0" sldId="759"/>
        </pc:sldMkLst>
        <pc:spChg chg="mod">
          <ac:chgData name="Riyaz Papar" userId="cc64d082222851aa" providerId="LiveId" clId="{4B8D82EB-0FAB-46B0-ACC0-21D58B98E10F}" dt="2021-03-31T22:46:48.822" v="390"/>
          <ac:spMkLst>
            <pc:docMk/>
            <pc:sldMk cId="0" sldId="759"/>
            <ac:spMk id="11" creationId="{552EC899-C517-4A30-84E3-0F2FADB109E3}"/>
          </ac:spMkLst>
        </pc:spChg>
      </pc:sldChg>
      <pc:sldChg chg="addSp delSp modSp add mod chgLayout modNotes modNotesTx">
        <pc:chgData name="Riyaz Papar" userId="cc64d082222851aa" providerId="LiveId" clId="{4B8D82EB-0FAB-46B0-ACC0-21D58B98E10F}" dt="2021-04-05T14:47:23.457" v="6989"/>
        <pc:sldMkLst>
          <pc:docMk/>
          <pc:sldMk cId="0" sldId="760"/>
        </pc:sldMkLst>
        <pc:spChg chg="del mod ord">
          <ac:chgData name="Riyaz Papar" userId="cc64d082222851aa" providerId="LiveId" clId="{4B8D82EB-0FAB-46B0-ACC0-21D58B98E10F}" dt="2021-04-01T21:29:54.589" v="3058" actId="478"/>
          <ac:spMkLst>
            <pc:docMk/>
            <pc:sldMk cId="0" sldId="760"/>
            <ac:spMk id="7" creationId="{D500660E-52EE-44EC-B3BA-8B4D7E1EEDC7}"/>
          </ac:spMkLst>
        </pc:spChg>
        <pc:spChg chg="mod ord">
          <ac:chgData name="Riyaz Papar" userId="cc64d082222851aa" providerId="LiveId" clId="{4B8D82EB-0FAB-46B0-ACC0-21D58B98E10F}" dt="2021-04-01T21:29:47.927" v="3057" actId="20577"/>
          <ac:spMkLst>
            <pc:docMk/>
            <pc:sldMk cId="0" sldId="760"/>
            <ac:spMk id="748566" creationId="{4D8C1ABB-D2DD-41D3-B88C-F69BD9EC4AA8}"/>
          </ac:spMkLst>
        </pc:spChg>
        <pc:spChg chg="mod ord">
          <ac:chgData name="Riyaz Papar" userId="cc64d082222851aa" providerId="LiveId" clId="{4B8D82EB-0FAB-46B0-ACC0-21D58B98E10F}" dt="2021-04-01T21:29:34.968" v="3047" actId="14100"/>
          <ac:spMkLst>
            <pc:docMk/>
            <pc:sldMk cId="0" sldId="760"/>
            <ac:spMk id="748699" creationId="{C791CFB4-C8B8-4733-A296-D6E4DB64D691}"/>
          </ac:spMkLst>
        </pc:spChg>
        <pc:picChg chg="add mod">
          <ac:chgData name="Riyaz Papar" userId="cc64d082222851aa" providerId="LiveId" clId="{4B8D82EB-0FAB-46B0-ACC0-21D58B98E10F}" dt="2021-04-02T14:16:19.821" v="5039" actId="1076"/>
          <ac:picMkLst>
            <pc:docMk/>
            <pc:sldMk cId="0" sldId="760"/>
            <ac:picMk id="7" creationId="{6901EDB3-70F7-469C-B3A5-2DC039EB9532}"/>
          </ac:picMkLst>
        </pc:picChg>
        <pc:picChg chg="mod">
          <ac:chgData name="Riyaz Papar" userId="cc64d082222851aa" providerId="LiveId" clId="{4B8D82EB-0FAB-46B0-ACC0-21D58B98E10F}" dt="2021-04-02T14:16:15.764" v="5037" actId="1076"/>
          <ac:picMkLst>
            <pc:docMk/>
            <pc:sldMk cId="0" sldId="760"/>
            <ac:picMk id="748700" creationId="{78501D30-872A-4894-9057-739A0F384C55}"/>
          </ac:picMkLst>
        </pc:picChg>
        <pc:picChg chg="mod">
          <ac:chgData name="Riyaz Papar" userId="cc64d082222851aa" providerId="LiveId" clId="{4B8D82EB-0FAB-46B0-ACC0-21D58B98E10F}" dt="2021-04-02T14:16:17.857" v="5038" actId="1076"/>
          <ac:picMkLst>
            <pc:docMk/>
            <pc:sldMk cId="0" sldId="760"/>
            <ac:picMk id="748701" creationId="{1BBE39C3-9348-4C5A-B788-FB6B83DDE252}"/>
          </ac:picMkLst>
        </pc:picChg>
        <pc:picChg chg="del mod">
          <ac:chgData name="Riyaz Papar" userId="cc64d082222851aa" providerId="LiveId" clId="{4B8D82EB-0FAB-46B0-ACC0-21D58B98E10F}" dt="2021-04-02T14:16:03.693" v="5035" actId="478"/>
          <ac:picMkLst>
            <pc:docMk/>
            <pc:sldMk cId="0" sldId="760"/>
            <ac:picMk id="748702" creationId="{DC09B0E8-14DC-445E-BE83-AEA5FEE8D037}"/>
          </ac:picMkLst>
        </pc:picChg>
      </pc:sldChg>
      <pc:sldChg chg="addSp delSp modSp add mod modClrScheme chgLayout modNotes modNotesTx">
        <pc:chgData name="Riyaz Papar" userId="cc64d082222851aa" providerId="LiveId" clId="{4B8D82EB-0FAB-46B0-ACC0-21D58B98E10F}" dt="2021-04-05T14:47:23.457" v="6989"/>
        <pc:sldMkLst>
          <pc:docMk/>
          <pc:sldMk cId="3502742308" sldId="761"/>
        </pc:sldMkLst>
        <pc:spChg chg="del mod ord">
          <ac:chgData name="Riyaz Papar" userId="cc64d082222851aa" providerId="LiveId" clId="{4B8D82EB-0FAB-46B0-ACC0-21D58B98E10F}" dt="2021-04-02T20:32:48.943" v="5800" actId="478"/>
          <ac:spMkLst>
            <pc:docMk/>
            <pc:sldMk cId="3502742308" sldId="761"/>
            <ac:spMk id="89" creationId="{8ABAE038-ED6C-48B5-817E-5CC4A617A815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149547" creationId="{32EF3889-AF2A-4B54-B6BB-A15D221D8A46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595" creationId="{9EA43F0E-F022-4854-BC65-CDCF48E50137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596" creationId="{1736968B-2354-4548-873B-BA23AEA8192B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597" creationId="{2477E02A-1893-4100-99FE-0B22D1946CE9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598" creationId="{765F6785-5C92-476B-934D-C60F0C86D94B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599" creationId="{B9F92EE5-DA31-427B-B889-9167B5C78654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00" creationId="{F4F5A052-E46E-4521-A97B-DF74CD75FABA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01" creationId="{AFC06958-CD17-44D4-916D-1FC3737BD359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02" creationId="{E6E87CA4-43C7-424F-93F8-215293F9A2B8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03" creationId="{9601A767-0295-4812-86B3-9B083F46E48D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04" creationId="{AA094184-2C62-4DC4-925C-D89407F6F34F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05" creationId="{FC75F625-903E-4A3F-8EED-4120951DF0BC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06" creationId="{A97AB90E-3750-4435-BF8F-4D1B26785ABD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07" creationId="{3FC22EF4-82BD-44C5-AE14-C3C555646EC7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08" creationId="{6DDDA873-30AB-427D-8504-1D135CF2E921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09" creationId="{4C93B181-B042-47BB-A68C-6B8C539E56C3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10" creationId="{E37532FF-7530-46DB-B68A-9D0B1C390BAF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11" creationId="{44826051-58E4-4269-BC9B-F75DB0BEAD76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12" creationId="{B8653745-84C3-41B3-9E36-C80FEAED9470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13" creationId="{7E06769F-F40C-4E99-A815-B7DD6BAF6274}"/>
          </ac:spMkLst>
        </pc:spChg>
        <pc:spChg chg="mod ord">
          <ac:chgData name="Riyaz Papar" userId="cc64d082222851aa" providerId="LiveId" clId="{4B8D82EB-0FAB-46B0-ACC0-21D58B98E10F}" dt="2021-04-01T21:22:20.478" v="2960" actId="700"/>
          <ac:spMkLst>
            <pc:docMk/>
            <pc:sldMk cId="3502742308" sldId="761"/>
            <ac:spMk id="750614" creationId="{C8A844E6-D01B-4C33-955F-15993E59AD1E}"/>
          </ac:spMkLst>
        </pc:spChg>
        <pc:spChg chg="mod ord">
          <ac:chgData name="Riyaz Papar" userId="cc64d082222851aa" providerId="LiveId" clId="{4B8D82EB-0FAB-46B0-ACC0-21D58B98E10F}" dt="2021-04-01T21:24:12.793" v="2979" actId="20577"/>
          <ac:spMkLst>
            <pc:docMk/>
            <pc:sldMk cId="3502742308" sldId="761"/>
            <ac:spMk id="750615" creationId="{3FE5B6F4-3550-4598-877C-435F4F9A4FCD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16" creationId="{87CED1AA-0DB1-4784-A443-527C63B3AFCC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17" creationId="{AE035322-4BE5-43B0-AF67-DA8FE32F03F6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18" creationId="{AD98F4C9-083E-4105-954D-B5A0717E04AE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19" creationId="{66A9987D-6A0E-4D17-95C7-903873E9F57D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20" creationId="{C6C2B248-E710-4767-AC0B-C8243F4FFFD6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21" creationId="{91FB2FAD-4B5C-4C2F-8581-2C96A5D6E7D1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22" creationId="{953CAEB7-AEE2-48A6-A9A5-79242B382F01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23" creationId="{8421BC33-9280-4761-AD38-C9FAC3D9B6A2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24" creationId="{151A42D5-9C8A-4BAA-8747-9FAAC4B8866B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25" creationId="{D5C74DFB-E850-4D87-93E7-540F0CBF77C3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26" creationId="{D2F3436A-72B4-4B99-9A0B-40BE4A709CEE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27" creationId="{FCEAB957-5B75-47B0-9FF0-59E91DBF1156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28" creationId="{FC19EB5C-8CA8-4F43-A04C-691271427DC4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29" creationId="{61524985-D23D-4711-8A24-F8FF357C6C9E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30" creationId="{FAB0D9BA-2914-4CA6-B6CD-352E7F6AFD7F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31" creationId="{CC670CD6-012D-4529-85A0-FAB60330FC70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32" creationId="{F9ED1D55-74E0-4122-8848-6627E33A9B9E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33" creationId="{A8306C7D-23DE-4EA1-94E3-BD25F85BCA2B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34" creationId="{8A607FAD-5A0A-4127-890F-0D0C8B452082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36" creationId="{F78C39CC-AA7B-4A31-A39D-F87EB5E0D681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37" creationId="{6D80F4C3-4C8E-4E28-82B6-64CAFBDFB718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38" creationId="{0373A57F-1B2A-4925-8533-9AE484A1FCC0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39" creationId="{D36994AD-37B8-411E-A53D-EF2EE66185D0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40" creationId="{636C208A-281C-42BB-910B-90A64460BAE8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41" creationId="{F4F9B122-F972-4679-A3E0-107C30EC4578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42" creationId="{C7EA3B25-792D-448F-9201-CE969DBA5A7C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43" creationId="{E1C3FD70-E854-4BBF-A2AD-1FE7664E90E3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44" creationId="{A80F4A50-6174-4408-93F5-4342B9E15075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45" creationId="{E24B420D-49BC-46A2-A70B-005F9AB93E96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46" creationId="{0393FC73-E713-4FA0-B8E7-9C87373CB6F3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47" creationId="{BD247207-8314-48D7-8663-9E293022E09D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48" creationId="{3B3B5C4C-0266-4E85-8B29-DED2922BD20F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49" creationId="{D64FC8AC-2311-4941-A5AB-EA1F8B43CBCC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50" creationId="{227DCBC9-0397-4A2A-AEB6-EDCC379A14BA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51" creationId="{CC47619A-B740-498D-AEE8-10B8CF70FDB5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52" creationId="{B88C98FC-370D-41D2-9C0F-B806C8004551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53" creationId="{64239C76-D2F7-4720-8821-69A13B66CD9F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54" creationId="{D60372CE-C841-4332-B074-E0D41643933B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55" creationId="{743C0C81-E0BA-4CD7-9FC9-0E8EFE689B37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56" creationId="{99F69BA9-1D86-4A20-8384-AD6B518927C6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57" creationId="{75B5DD6B-9193-4650-A754-AE8BAC11B8ED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58" creationId="{1E341AD5-E0AA-4A1A-8101-C9B68D5F64F7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59" creationId="{140149AC-96FE-416D-95B3-AB1795B66BB1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60" creationId="{6B6CE037-EB52-441D-A016-5D4EAB2B0BE9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61" creationId="{1C5F25AC-EDF4-4DDE-A998-44952BD19BA9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62" creationId="{DD21B7ED-CF5A-485F-9614-CD67B061F295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63" creationId="{3F49EC63-E818-42B8-B2D9-ADAABF4F477A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64" creationId="{6B3CAF54-60B0-4B37-A230-97F81CF51CAB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65" creationId="{0F26AF0C-5188-41F2-8CDB-EF68EABB0C13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66" creationId="{8D31899F-0997-4D3C-81DF-F07403F30A79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67" creationId="{7E939F90-0BDB-4AA6-9885-665DB8A1D2CC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68" creationId="{7BFC06DE-8F8D-41A8-BF60-2A7D96AC3B07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69" creationId="{61F5710D-EE1B-43FD-B18F-C1ABB42788F1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70" creationId="{EBC14800-F59A-4704-AC8F-A1F2D11EBFAA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71" creationId="{99004617-2328-4492-9058-9553AC2B141B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72" creationId="{DD2776E2-DB0A-4DAB-B48B-4F059ABE2BDD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73" creationId="{0F42618B-AF25-4178-8DE9-ACA5C0EEBB10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74" creationId="{7CBDA8F1-8B10-4319-915B-3299F5AD58BC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75" creationId="{9BBB50A4-78A7-4501-9294-99925C085721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76" creationId="{739E996A-D458-46DA-A425-DB2C9E313222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77" creationId="{E300F146-2798-44E0-B29C-DDE6D3F8CD45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78" creationId="{96C10927-F160-4F9A-A334-C52F870E5E1E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79" creationId="{0D7A6918-423F-47BA-8105-000D1973A0B7}"/>
          </ac:spMkLst>
        </pc:spChg>
        <pc:spChg chg="mod">
          <ac:chgData name="Riyaz Papar" userId="cc64d082222851aa" providerId="LiveId" clId="{4B8D82EB-0FAB-46B0-ACC0-21D58B98E10F}" dt="2021-04-01T21:23:18.622" v="2965" actId="14100"/>
          <ac:spMkLst>
            <pc:docMk/>
            <pc:sldMk cId="3502742308" sldId="761"/>
            <ac:spMk id="750680" creationId="{30B2A071-9D32-40B9-B148-661DDC67214A}"/>
          </ac:spMkLst>
        </pc:spChg>
        <pc:spChg chg="del">
          <ac:chgData name="Riyaz Papar" userId="cc64d082222851aa" providerId="LiveId" clId="{4B8D82EB-0FAB-46B0-ACC0-21D58B98E10F}" dt="2021-04-01T21:23:07.196" v="2964" actId="478"/>
          <ac:spMkLst>
            <pc:docMk/>
            <pc:sldMk cId="3502742308" sldId="761"/>
            <ac:spMk id="750681" creationId="{F9711821-D1BA-4CF2-9754-A14E40A84F5A}"/>
          </ac:spMkLst>
        </pc:spChg>
        <pc:grpChg chg="add mod">
          <ac:chgData name="Riyaz Papar" userId="cc64d082222851aa" providerId="LiveId" clId="{4B8D82EB-0FAB-46B0-ACC0-21D58B98E10F}" dt="2021-04-01T21:23:18.622" v="2965" actId="14100"/>
          <ac:grpSpMkLst>
            <pc:docMk/>
            <pc:sldMk cId="3502742308" sldId="761"/>
            <ac:grpSpMk id="2" creationId="{8EAF4108-A33E-4A2F-9CF6-291D9D23F772}"/>
          </ac:grpSpMkLst>
        </pc:grpChg>
      </pc:sldChg>
      <pc:sldChg chg="addSp delSp modSp add mod modClrScheme chgLayout modNotes modNotesTx">
        <pc:chgData name="Riyaz Papar" userId="cc64d082222851aa" providerId="LiveId" clId="{4B8D82EB-0FAB-46B0-ACC0-21D58B98E10F}" dt="2021-04-05T14:47:23.457" v="6989"/>
        <pc:sldMkLst>
          <pc:docMk/>
          <pc:sldMk cId="0" sldId="762"/>
        </pc:sldMkLst>
        <pc:spChg chg="del mod ord">
          <ac:chgData name="Riyaz Papar" userId="cc64d082222851aa" providerId="LiveId" clId="{4B8D82EB-0FAB-46B0-ACC0-21D58B98E10F}" dt="2021-04-01T21:26:41.276" v="3019" actId="478"/>
          <ac:spMkLst>
            <pc:docMk/>
            <pc:sldMk cId="0" sldId="762"/>
            <ac:spMk id="6" creationId="{69EF150D-4F85-43BF-8C23-CECD328C1DDA}"/>
          </ac:spMkLst>
        </pc:spChg>
        <pc:spChg chg="mod ord">
          <ac:chgData name="Riyaz Papar" userId="cc64d082222851aa" providerId="LiveId" clId="{4B8D82EB-0FAB-46B0-ACC0-21D58B98E10F}" dt="2021-04-01T21:24:52.496" v="2982" actId="700"/>
          <ac:spMkLst>
            <pc:docMk/>
            <pc:sldMk cId="0" sldId="762"/>
            <ac:spMk id="752643" creationId="{0DB477CE-17B2-4F9D-91BF-B765D5A0F10E}"/>
          </ac:spMkLst>
        </pc:spChg>
        <pc:spChg chg="mod ord">
          <ac:chgData name="Riyaz Papar" userId="cc64d082222851aa" providerId="LiveId" clId="{4B8D82EB-0FAB-46B0-ACC0-21D58B98E10F}" dt="2021-04-02T16:51:40.683" v="5324" actId="14100"/>
          <ac:spMkLst>
            <pc:docMk/>
            <pc:sldMk cId="0" sldId="762"/>
            <ac:spMk id="752644" creationId="{5B1FE871-6BF9-40CC-A990-C21340C0A32C}"/>
          </ac:spMkLst>
        </pc:spChg>
        <pc:spChg chg="del">
          <ac:chgData name="Riyaz Papar" userId="cc64d082222851aa" providerId="LiveId" clId="{4B8D82EB-0FAB-46B0-ACC0-21D58B98E10F}" dt="2021-04-01T21:24:42.932" v="2981" actId="478"/>
          <ac:spMkLst>
            <pc:docMk/>
            <pc:sldMk cId="0" sldId="762"/>
            <ac:spMk id="752712" creationId="{58C12077-0EE2-46B4-B1E6-EE23A905D5C6}"/>
          </ac:spMkLst>
        </pc:spChg>
        <pc:picChg chg="add mod modCrop">
          <ac:chgData name="Riyaz Papar" userId="cc64d082222851aa" providerId="LiveId" clId="{4B8D82EB-0FAB-46B0-ACC0-21D58B98E10F}" dt="2021-04-02T16:51:43.652" v="5325" actId="1076"/>
          <ac:picMkLst>
            <pc:docMk/>
            <pc:sldMk cId="0" sldId="762"/>
            <ac:picMk id="3" creationId="{2A865585-5F64-483C-9CA7-7924D5FDEF93}"/>
          </ac:picMkLst>
        </pc:picChg>
        <pc:picChg chg="del">
          <ac:chgData name="Riyaz Papar" userId="cc64d082222851aa" providerId="LiveId" clId="{4B8D82EB-0FAB-46B0-ACC0-21D58B98E10F}" dt="2021-04-02T16:50:54.457" v="5316" actId="478"/>
          <ac:picMkLst>
            <pc:docMk/>
            <pc:sldMk cId="0" sldId="762"/>
            <ac:picMk id="752714" creationId="{86F72CFF-4D5A-4F9B-863C-296864A48824}"/>
          </ac:picMkLst>
        </pc:picChg>
      </pc:sldChg>
      <pc:sldChg chg="delSp modSp add mod modClrScheme chgLayout modNotes modNotesTx">
        <pc:chgData name="Riyaz Papar" userId="cc64d082222851aa" providerId="LiveId" clId="{4B8D82EB-0FAB-46B0-ACC0-21D58B98E10F}" dt="2021-04-05T14:47:23.457" v="6989"/>
        <pc:sldMkLst>
          <pc:docMk/>
          <pc:sldMk cId="0" sldId="763"/>
        </pc:sldMkLst>
        <pc:spChg chg="del mod ord">
          <ac:chgData name="Riyaz Papar" userId="cc64d082222851aa" providerId="LiveId" clId="{4B8D82EB-0FAB-46B0-ACC0-21D58B98E10F}" dt="2021-04-01T23:56:44.332" v="4781" actId="478"/>
          <ac:spMkLst>
            <pc:docMk/>
            <pc:sldMk cId="0" sldId="763"/>
            <ac:spMk id="6" creationId="{ADC0ECFD-B635-4CCD-828C-A0B7C7321E3A}"/>
          </ac:spMkLst>
        </pc:spChg>
        <pc:spChg chg="mod ord">
          <ac:chgData name="Riyaz Papar" userId="cc64d082222851aa" providerId="LiveId" clId="{4B8D82EB-0FAB-46B0-ACC0-21D58B98E10F}" dt="2021-04-01T21:35:50.115" v="3200" actId="700"/>
          <ac:spMkLst>
            <pc:docMk/>
            <pc:sldMk cId="0" sldId="763"/>
            <ac:spMk id="757781" creationId="{35918B0B-C9D4-4B8D-B3DA-CA37CFC3AF7D}"/>
          </ac:spMkLst>
        </pc:spChg>
        <pc:spChg chg="mod ord">
          <ac:chgData name="Riyaz Papar" userId="cc64d082222851aa" providerId="LiveId" clId="{4B8D82EB-0FAB-46B0-ACC0-21D58B98E10F}" dt="2021-04-01T21:36:26.073" v="3209" actId="27636"/>
          <ac:spMkLst>
            <pc:docMk/>
            <pc:sldMk cId="0" sldId="763"/>
            <ac:spMk id="757782" creationId="{637D42FC-4587-4F18-8758-4F1BF28BFDE2}"/>
          </ac:spMkLst>
        </pc:spChg>
        <pc:picChg chg="mod">
          <ac:chgData name="Riyaz Papar" userId="cc64d082222851aa" providerId="LiveId" clId="{4B8D82EB-0FAB-46B0-ACC0-21D58B98E10F}" dt="2021-04-01T21:36:08.936" v="3206" actId="1076"/>
          <ac:picMkLst>
            <pc:docMk/>
            <pc:sldMk cId="0" sldId="763"/>
            <ac:picMk id="757852" creationId="{EA39A855-3FE1-40F6-8EC8-573C9538319A}"/>
          </ac:picMkLst>
        </pc:picChg>
        <pc:picChg chg="mod">
          <ac:chgData name="Riyaz Papar" userId="cc64d082222851aa" providerId="LiveId" clId="{4B8D82EB-0FAB-46B0-ACC0-21D58B98E10F}" dt="2021-04-01T21:36:06.326" v="3205" actId="1076"/>
          <ac:picMkLst>
            <pc:docMk/>
            <pc:sldMk cId="0" sldId="763"/>
            <ac:picMk id="757855" creationId="{364575EE-C3B9-46B0-91AE-AE6106C35908}"/>
          </ac:picMkLst>
        </pc:picChg>
      </pc:sldChg>
      <pc:sldChg chg="add del">
        <pc:chgData name="Riyaz Papar" userId="cc64d082222851aa" providerId="LiveId" clId="{4B8D82EB-0FAB-46B0-ACC0-21D58B98E10F}" dt="2021-03-31T23:02:32.812" v="420" actId="2696"/>
        <pc:sldMkLst>
          <pc:docMk/>
          <pc:sldMk cId="813822323" sldId="785"/>
        </pc:sldMkLst>
      </pc:sldChg>
      <pc:sldChg chg="delSp modSp add del mod chgLayout">
        <pc:chgData name="Riyaz Papar" userId="cc64d082222851aa" providerId="LiveId" clId="{4B8D82EB-0FAB-46B0-ACC0-21D58B98E10F}" dt="2021-04-01T21:01:02.477" v="2948" actId="478"/>
        <pc:sldMkLst>
          <pc:docMk/>
          <pc:sldMk cId="2343137088" sldId="785"/>
        </pc:sldMkLst>
        <pc:spChg chg="del mod ord">
          <ac:chgData name="Riyaz Papar" userId="cc64d082222851aa" providerId="LiveId" clId="{4B8D82EB-0FAB-46B0-ACC0-21D58B98E10F}" dt="2021-04-01T21:01:02.477" v="2948" actId="478"/>
          <ac:spMkLst>
            <pc:docMk/>
            <pc:sldMk cId="2343137088" sldId="785"/>
            <ac:spMk id="4" creationId="{18D23EBE-A606-4EF4-A901-9E0E73A23440}"/>
          </ac:spMkLst>
        </pc:spChg>
        <pc:spChg chg="mod ord">
          <ac:chgData name="Riyaz Papar" userId="cc64d082222851aa" providerId="LiveId" clId="{4B8D82EB-0FAB-46B0-ACC0-21D58B98E10F}" dt="2021-04-01T21:00:52.493" v="2947" actId="700"/>
          <ac:spMkLst>
            <pc:docMk/>
            <pc:sldMk cId="2343137088" sldId="785"/>
            <ac:spMk id="781314" creationId="{79617940-A774-4848-A204-06383A745689}"/>
          </ac:spMkLst>
        </pc:spChg>
        <pc:spChg chg="mod ord">
          <ac:chgData name="Riyaz Papar" userId="cc64d082222851aa" providerId="LiveId" clId="{4B8D82EB-0FAB-46B0-ACC0-21D58B98E10F}" dt="2021-04-01T21:00:52.493" v="2947" actId="700"/>
          <ac:spMkLst>
            <pc:docMk/>
            <pc:sldMk cId="2343137088" sldId="785"/>
            <ac:spMk id="781315" creationId="{F055C445-1480-4C97-9DDF-73789B423D56}"/>
          </ac:spMkLst>
        </pc:spChg>
      </pc:sldChg>
      <pc:sldChg chg="add del">
        <pc:chgData name="Riyaz Papar" userId="cc64d082222851aa" providerId="LiveId" clId="{4B8D82EB-0FAB-46B0-ACC0-21D58B98E10F}" dt="2021-03-31T23:02:32.812" v="420" actId="2696"/>
        <pc:sldMkLst>
          <pc:docMk/>
          <pc:sldMk cId="538222234" sldId="787"/>
        </pc:sldMkLst>
      </pc:sldChg>
      <pc:sldChg chg="addSp delSp modSp add del mod chgLayout">
        <pc:chgData name="Riyaz Papar" userId="cc64d082222851aa" providerId="LiveId" clId="{4B8D82EB-0FAB-46B0-ACC0-21D58B98E10F}" dt="2021-04-01T19:17:07.999" v="2298" actId="20577"/>
        <pc:sldMkLst>
          <pc:docMk/>
          <pc:sldMk cId="4046872313" sldId="787"/>
        </pc:sldMkLst>
        <pc:spChg chg="add mod ord">
          <ac:chgData name="Riyaz Papar" userId="cc64d082222851aa" providerId="LiveId" clId="{4B8D82EB-0FAB-46B0-ACC0-21D58B98E10F}" dt="2021-04-01T19:08:21.054" v="2209" actId="20577"/>
          <ac:spMkLst>
            <pc:docMk/>
            <pc:sldMk cId="4046872313" sldId="787"/>
            <ac:spMk id="2" creationId="{EE79548B-DEA2-480D-B5CD-5CDF1D2D5577}"/>
          </ac:spMkLst>
        </pc:spChg>
        <pc:spChg chg="del mod ord">
          <ac:chgData name="Riyaz Papar" userId="cc64d082222851aa" providerId="LiveId" clId="{4B8D82EB-0FAB-46B0-ACC0-21D58B98E10F}" dt="2021-04-01T19:09:45.495" v="2212" actId="478"/>
          <ac:spMkLst>
            <pc:docMk/>
            <pc:sldMk cId="4046872313" sldId="787"/>
            <ac:spMk id="6" creationId="{2E3FF451-0102-4A2A-BC24-E671299C5894}"/>
          </ac:spMkLst>
        </pc:spChg>
        <pc:spChg chg="mod ord">
          <ac:chgData name="Riyaz Papar" userId="cc64d082222851aa" providerId="LiveId" clId="{4B8D82EB-0FAB-46B0-ACC0-21D58B98E10F}" dt="2021-04-01T19:17:07.999" v="2298" actId="20577"/>
          <ac:spMkLst>
            <pc:docMk/>
            <pc:sldMk cId="4046872313" sldId="787"/>
            <ac:spMk id="783363" creationId="{059F341A-5B5A-4350-8421-D1071D068C47}"/>
          </ac:spMkLst>
        </pc:spChg>
        <pc:picChg chg="mod">
          <ac:chgData name="Riyaz Papar" userId="cc64d082222851aa" providerId="LiveId" clId="{4B8D82EB-0FAB-46B0-ACC0-21D58B98E10F}" dt="2021-04-01T19:07:53.724" v="2185" actId="1076"/>
          <ac:picMkLst>
            <pc:docMk/>
            <pc:sldMk cId="4046872313" sldId="787"/>
            <ac:picMk id="783364" creationId="{263C4F62-F186-4C9B-AC7E-CC6A90FF716C}"/>
          </ac:picMkLst>
        </pc:picChg>
        <pc:picChg chg="mod">
          <ac:chgData name="Riyaz Papar" userId="cc64d082222851aa" providerId="LiveId" clId="{4B8D82EB-0FAB-46B0-ACC0-21D58B98E10F}" dt="2021-04-01T19:07:51.172" v="2184" actId="1076"/>
          <ac:picMkLst>
            <pc:docMk/>
            <pc:sldMk cId="4046872313" sldId="787"/>
            <ac:picMk id="783365" creationId="{A5ADB8F7-1DE3-43D9-B370-1CCF405D11D9}"/>
          </ac:picMkLst>
        </pc:picChg>
        <pc:picChg chg="mod">
          <ac:chgData name="Riyaz Papar" userId="cc64d082222851aa" providerId="LiveId" clId="{4B8D82EB-0FAB-46B0-ACC0-21D58B98E10F}" dt="2021-04-01T19:07:57.363" v="2187" actId="1076"/>
          <ac:picMkLst>
            <pc:docMk/>
            <pc:sldMk cId="4046872313" sldId="787"/>
            <ac:picMk id="783366" creationId="{09E8D62B-23D6-49C3-A0F0-56FF0FFC5A6C}"/>
          </ac:picMkLst>
        </pc:picChg>
      </pc:sldChg>
      <pc:sldChg chg="add del">
        <pc:chgData name="Riyaz Papar" userId="cc64d082222851aa" providerId="LiveId" clId="{4B8D82EB-0FAB-46B0-ACC0-21D58B98E10F}" dt="2021-03-31T23:02:32.812" v="420" actId="2696"/>
        <pc:sldMkLst>
          <pc:docMk/>
          <pc:sldMk cId="73264481" sldId="788"/>
        </pc:sldMkLst>
      </pc:sldChg>
      <pc:sldChg chg="addSp delSp modSp add del mod chgLayout">
        <pc:chgData name="Riyaz Papar" userId="cc64d082222851aa" providerId="LiveId" clId="{4B8D82EB-0FAB-46B0-ACC0-21D58B98E10F}" dt="2021-04-02T20:33:31.335" v="5801" actId="478"/>
        <pc:sldMkLst>
          <pc:docMk/>
          <pc:sldMk cId="2087613177" sldId="788"/>
        </pc:sldMkLst>
        <pc:spChg chg="add mod ord">
          <ac:chgData name="Riyaz Papar" userId="cc64d082222851aa" providerId="LiveId" clId="{4B8D82EB-0FAB-46B0-ACC0-21D58B98E10F}" dt="2021-04-01T19:11:04.422" v="2261" actId="20577"/>
          <ac:spMkLst>
            <pc:docMk/>
            <pc:sldMk cId="2087613177" sldId="788"/>
            <ac:spMk id="2" creationId="{226C6D2F-B6B6-4403-91F2-EBE6EE33D320}"/>
          </ac:spMkLst>
        </pc:spChg>
        <pc:spChg chg="del mod ord">
          <ac:chgData name="Riyaz Papar" userId="cc64d082222851aa" providerId="LiveId" clId="{4B8D82EB-0FAB-46B0-ACC0-21D58B98E10F}" dt="2021-04-02T20:33:31.335" v="5801" actId="478"/>
          <ac:spMkLst>
            <pc:docMk/>
            <pc:sldMk cId="2087613177" sldId="788"/>
            <ac:spMk id="5" creationId="{6B52F7FB-6B19-40A0-B205-B5B4EEEDAC12}"/>
          </ac:spMkLst>
        </pc:spChg>
        <pc:spChg chg="mod ord">
          <ac:chgData name="Riyaz Papar" userId="cc64d082222851aa" providerId="LiveId" clId="{4B8D82EB-0FAB-46B0-ACC0-21D58B98E10F}" dt="2021-04-01T19:19:26.884" v="2325" actId="27636"/>
          <ac:spMkLst>
            <pc:docMk/>
            <pc:sldMk cId="2087613177" sldId="788"/>
            <ac:spMk id="784387" creationId="{5CA0B446-280D-4D50-8178-D970B12DD471}"/>
          </ac:spMkLst>
        </pc:spChg>
        <pc:picChg chg="mod">
          <ac:chgData name="Riyaz Papar" userId="cc64d082222851aa" providerId="LiveId" clId="{4B8D82EB-0FAB-46B0-ACC0-21D58B98E10F}" dt="2021-04-01T19:21:16.734" v="2326" actId="1076"/>
          <ac:picMkLst>
            <pc:docMk/>
            <pc:sldMk cId="2087613177" sldId="788"/>
            <ac:picMk id="784388" creationId="{48FD68CD-DA77-4CF9-873F-9286AD90E9BD}"/>
          </ac:picMkLst>
        </pc:picChg>
      </pc:sldChg>
      <pc:sldChg chg="modSp add del mod">
        <pc:chgData name="Riyaz Papar" userId="cc64d082222851aa" providerId="LiveId" clId="{4B8D82EB-0FAB-46B0-ACC0-21D58B98E10F}" dt="2021-03-31T23:01:56.707" v="418" actId="2696"/>
        <pc:sldMkLst>
          <pc:docMk/>
          <pc:sldMk cId="0" sldId="789"/>
        </pc:sldMkLst>
        <pc:spChg chg="mod">
          <ac:chgData name="Riyaz Papar" userId="cc64d082222851aa" providerId="LiveId" clId="{4B8D82EB-0FAB-46B0-ACC0-21D58B98E10F}" dt="2021-03-31T22:46:48.822" v="390"/>
          <ac:spMkLst>
            <pc:docMk/>
            <pc:sldMk cId="0" sldId="789"/>
            <ac:spMk id="10" creationId="{6B65805D-8A91-45CE-B831-9AF4D40C2525}"/>
          </ac:spMkLst>
        </pc:spChg>
        <pc:spChg chg="mod">
          <ac:chgData name="Riyaz Papar" userId="cc64d082222851aa" providerId="LiveId" clId="{4B8D82EB-0FAB-46B0-ACC0-21D58B98E10F}" dt="2021-03-31T22:46:49.069" v="392" actId="27636"/>
          <ac:spMkLst>
            <pc:docMk/>
            <pc:sldMk cId="0" sldId="789"/>
            <ac:spMk id="785410" creationId="{C7330703-0051-40F4-AE97-26DFF1CDAABD}"/>
          </ac:spMkLst>
        </pc:spChg>
      </pc:sldChg>
      <pc:sldChg chg="add del">
        <pc:chgData name="Riyaz Papar" userId="cc64d082222851aa" providerId="LiveId" clId="{4B8D82EB-0FAB-46B0-ACC0-21D58B98E10F}" dt="2021-03-31T23:07:50.615" v="433" actId="47"/>
        <pc:sldMkLst>
          <pc:docMk/>
          <pc:sldMk cId="3227944916" sldId="789"/>
        </pc:sldMkLst>
      </pc:sldChg>
      <pc:sldChg chg="addSp delSp modSp add mod modClrScheme chgLayout">
        <pc:chgData name="Riyaz Papar" userId="cc64d082222851aa" providerId="LiveId" clId="{4B8D82EB-0FAB-46B0-ACC0-21D58B98E10F}" dt="2021-04-02T16:55:09.536" v="5339" actId="1076"/>
        <pc:sldMkLst>
          <pc:docMk/>
          <pc:sldMk cId="0" sldId="790"/>
        </pc:sldMkLst>
        <pc:spChg chg="add del mod ord">
          <ac:chgData name="Riyaz Papar" userId="cc64d082222851aa" providerId="LiveId" clId="{4B8D82EB-0FAB-46B0-ACC0-21D58B98E10F}" dt="2021-04-01T21:27:26.188" v="3022" actId="478"/>
          <ac:spMkLst>
            <pc:docMk/>
            <pc:sldMk cId="0" sldId="790"/>
            <ac:spMk id="2" creationId="{F1863D0D-0D57-448A-ACA8-E089A17011E7}"/>
          </ac:spMkLst>
        </pc:spChg>
        <pc:spChg chg="mod ord">
          <ac:chgData name="Riyaz Papar" userId="cc64d082222851aa" providerId="LiveId" clId="{4B8D82EB-0FAB-46B0-ACC0-21D58B98E10F}" dt="2021-04-01T21:26:51.650" v="3020" actId="700"/>
          <ac:spMkLst>
            <pc:docMk/>
            <pc:sldMk cId="0" sldId="790"/>
            <ac:spMk id="11" creationId="{AD27F1BA-9D73-4B84-A400-FDC76FD9700A}"/>
          </ac:spMkLst>
        </pc:spChg>
        <pc:spChg chg="add mod">
          <ac:chgData name="Riyaz Papar" userId="cc64d082222851aa" providerId="LiveId" clId="{4B8D82EB-0FAB-46B0-ACC0-21D58B98E10F}" dt="2021-04-01T21:28:15.844" v="3030" actId="20577"/>
          <ac:spMkLst>
            <pc:docMk/>
            <pc:sldMk cId="0" sldId="790"/>
            <ac:spMk id="13" creationId="{0D17E420-113F-45FB-98CD-2BC166BA0EC8}"/>
          </ac:spMkLst>
        </pc:spChg>
        <pc:spChg chg="mod ord">
          <ac:chgData name="Riyaz Papar" userId="cc64d082222851aa" providerId="LiveId" clId="{4B8D82EB-0FAB-46B0-ACC0-21D58B98E10F}" dt="2021-04-01T21:28:31.540" v="3034" actId="20577"/>
          <ac:spMkLst>
            <pc:docMk/>
            <pc:sldMk cId="0" sldId="790"/>
            <ac:spMk id="787458" creationId="{6248E972-0BD2-4646-A21B-BDDBADDFE0D2}"/>
          </ac:spMkLst>
        </pc:spChg>
        <pc:spChg chg="mod">
          <ac:chgData name="Riyaz Papar" userId="cc64d082222851aa" providerId="LiveId" clId="{4B8D82EB-0FAB-46B0-ACC0-21D58B98E10F}" dt="2021-04-01T21:28:22.248" v="3031" actId="1076"/>
          <ac:spMkLst>
            <pc:docMk/>
            <pc:sldMk cId="0" sldId="790"/>
            <ac:spMk id="787463" creationId="{8B76B53C-9EA3-43FD-824A-AF8AEA929779}"/>
          </ac:spMkLst>
        </pc:spChg>
        <pc:picChg chg="add mod modCrop">
          <ac:chgData name="Riyaz Papar" userId="cc64d082222851aa" providerId="LiveId" clId="{4B8D82EB-0FAB-46B0-ACC0-21D58B98E10F}" dt="2021-04-02T16:55:06.105" v="5337" actId="1076"/>
          <ac:picMkLst>
            <pc:docMk/>
            <pc:sldMk cId="0" sldId="790"/>
            <ac:picMk id="3" creationId="{AEC22AE9-4184-4393-8D02-5AB4B9978D3D}"/>
          </ac:picMkLst>
        </pc:picChg>
        <pc:picChg chg="del mod">
          <ac:chgData name="Riyaz Papar" userId="cc64d082222851aa" providerId="LiveId" clId="{4B8D82EB-0FAB-46B0-ACC0-21D58B98E10F}" dt="2021-04-02T16:54:10.656" v="5329" actId="478"/>
          <ac:picMkLst>
            <pc:docMk/>
            <pc:sldMk cId="0" sldId="790"/>
            <ac:picMk id="787465" creationId="{2B371E8D-8222-40C2-9478-930FAB025975}"/>
          </ac:picMkLst>
        </pc:picChg>
        <pc:picChg chg="del">
          <ac:chgData name="Riyaz Papar" userId="cc64d082222851aa" providerId="LiveId" clId="{4B8D82EB-0FAB-46B0-ACC0-21D58B98E10F}" dt="2021-04-01T21:27:12.190" v="3021" actId="478"/>
          <ac:picMkLst>
            <pc:docMk/>
            <pc:sldMk cId="0" sldId="790"/>
            <ac:picMk id="787466" creationId="{B61953DB-60F0-42E4-B616-98BF18664351}"/>
          </ac:picMkLst>
        </pc:picChg>
        <pc:picChg chg="mod">
          <ac:chgData name="Riyaz Papar" userId="cc64d082222851aa" providerId="LiveId" clId="{4B8D82EB-0FAB-46B0-ACC0-21D58B98E10F}" dt="2021-04-01T21:27:45.944" v="3025" actId="1076"/>
          <ac:picMkLst>
            <pc:docMk/>
            <pc:sldMk cId="0" sldId="790"/>
            <ac:picMk id="787468" creationId="{F23633BB-7C4E-4CDE-A512-C4E4E89A763D}"/>
          </ac:picMkLst>
        </pc:picChg>
        <pc:picChg chg="mod">
          <ac:chgData name="Riyaz Papar" userId="cc64d082222851aa" providerId="LiveId" clId="{4B8D82EB-0FAB-46B0-ACC0-21D58B98E10F}" dt="2021-04-02T16:55:07.973" v="5338" actId="1076"/>
          <ac:picMkLst>
            <pc:docMk/>
            <pc:sldMk cId="0" sldId="790"/>
            <ac:picMk id="787470" creationId="{781E2E18-4AE6-466A-8BEF-D93023DFDC57}"/>
          </ac:picMkLst>
        </pc:picChg>
        <pc:picChg chg="mod">
          <ac:chgData name="Riyaz Papar" userId="cc64d082222851aa" providerId="LiveId" clId="{4B8D82EB-0FAB-46B0-ACC0-21D58B98E10F}" dt="2021-04-02T16:55:09.536" v="5339" actId="1076"/>
          <ac:picMkLst>
            <pc:docMk/>
            <pc:sldMk cId="0" sldId="790"/>
            <ac:picMk id="787471" creationId="{848F75BA-B840-4F16-AB0F-881A83DB29CA}"/>
          </ac:picMkLst>
        </pc:picChg>
        <pc:picChg chg="mod">
          <ac:chgData name="Riyaz Papar" userId="cc64d082222851aa" providerId="LiveId" clId="{4B8D82EB-0FAB-46B0-ACC0-21D58B98E10F}" dt="2021-04-02T16:52:19.389" v="5328" actId="14100"/>
          <ac:picMkLst>
            <pc:docMk/>
            <pc:sldMk cId="0" sldId="790"/>
            <ac:picMk id="787475" creationId="{37DF934B-8D79-4061-AD8F-E1E65B78C750}"/>
          </ac:picMkLst>
        </pc:picChg>
      </pc:sldChg>
      <pc:sldChg chg="addSp delSp modSp add mod chgLayout">
        <pc:chgData name="Riyaz Papar" userId="cc64d082222851aa" providerId="LiveId" clId="{4B8D82EB-0FAB-46B0-ACC0-21D58B98E10F}" dt="2021-04-01T21:34:24.204" v="3157" actId="14100"/>
        <pc:sldMkLst>
          <pc:docMk/>
          <pc:sldMk cId="0" sldId="793"/>
        </pc:sldMkLst>
        <pc:spChg chg="add mod ord">
          <ac:chgData name="Riyaz Papar" userId="cc64d082222851aa" providerId="LiveId" clId="{4B8D82EB-0FAB-46B0-ACC0-21D58B98E10F}" dt="2021-04-01T21:33:36.085" v="3146" actId="20577"/>
          <ac:spMkLst>
            <pc:docMk/>
            <pc:sldMk cId="0" sldId="793"/>
            <ac:spMk id="2" creationId="{6724FE84-8991-49EE-A3AB-D9545B93D122}"/>
          </ac:spMkLst>
        </pc:spChg>
        <pc:spChg chg="del mod ord">
          <ac:chgData name="Riyaz Papar" userId="cc64d082222851aa" providerId="LiveId" clId="{4B8D82EB-0FAB-46B0-ACC0-21D58B98E10F}" dt="2021-04-01T21:33:27.436" v="3134" actId="478"/>
          <ac:spMkLst>
            <pc:docMk/>
            <pc:sldMk cId="0" sldId="793"/>
            <ac:spMk id="7" creationId="{00E0323E-B3A1-4CFC-9B9F-DD6318AF0C64}"/>
          </ac:spMkLst>
        </pc:spChg>
        <pc:spChg chg="mod ord">
          <ac:chgData name="Riyaz Papar" userId="cc64d082222851aa" providerId="LiveId" clId="{4B8D82EB-0FAB-46B0-ACC0-21D58B98E10F}" dt="2021-04-01T21:34:24.204" v="3157" actId="14100"/>
          <ac:spMkLst>
            <pc:docMk/>
            <pc:sldMk cId="0" sldId="793"/>
            <ac:spMk id="790531" creationId="{43D514F4-CE3A-45CE-BF16-2C9A6803841D}"/>
          </ac:spMkLst>
        </pc:spChg>
        <pc:picChg chg="mod">
          <ac:chgData name="Riyaz Papar" userId="cc64d082222851aa" providerId="LiveId" clId="{4B8D82EB-0FAB-46B0-ACC0-21D58B98E10F}" dt="2021-04-01T21:33:55.980" v="3150" actId="1076"/>
          <ac:picMkLst>
            <pc:docMk/>
            <pc:sldMk cId="0" sldId="793"/>
            <ac:picMk id="790533" creationId="{AE6A05F8-6292-492D-AC34-B6E8F5E59E20}"/>
          </ac:picMkLst>
        </pc:picChg>
        <pc:picChg chg="mod">
          <ac:chgData name="Riyaz Papar" userId="cc64d082222851aa" providerId="LiveId" clId="{4B8D82EB-0FAB-46B0-ACC0-21D58B98E10F}" dt="2021-04-01T21:34:18.549" v="3156" actId="1076"/>
          <ac:picMkLst>
            <pc:docMk/>
            <pc:sldMk cId="0" sldId="793"/>
            <ac:picMk id="790534" creationId="{7E69588D-8CA6-4D20-8FCD-26A324327C84}"/>
          </ac:picMkLst>
        </pc:picChg>
        <pc:picChg chg="mod">
          <ac:chgData name="Riyaz Papar" userId="cc64d082222851aa" providerId="LiveId" clId="{4B8D82EB-0FAB-46B0-ACC0-21D58B98E10F}" dt="2021-04-01T21:34:02.810" v="3153" actId="1076"/>
          <ac:picMkLst>
            <pc:docMk/>
            <pc:sldMk cId="0" sldId="793"/>
            <ac:picMk id="790536" creationId="{8D0A4F09-BD42-4DE1-AE2F-8397AB866F88}"/>
          </ac:picMkLst>
        </pc:picChg>
        <pc:picChg chg="mod">
          <ac:chgData name="Riyaz Papar" userId="cc64d082222851aa" providerId="LiveId" clId="{4B8D82EB-0FAB-46B0-ACC0-21D58B98E10F}" dt="2021-04-01T21:34:14.271" v="3155" actId="1076"/>
          <ac:picMkLst>
            <pc:docMk/>
            <pc:sldMk cId="0" sldId="793"/>
            <ac:picMk id="790537" creationId="{3420B78E-1999-4661-B6AE-8255A58736FC}"/>
          </ac:picMkLst>
        </pc:picChg>
      </pc:sldChg>
      <pc:sldChg chg="addSp delSp modSp add mod chgLayout">
        <pc:chgData name="Riyaz Papar" userId="cc64d082222851aa" providerId="LiveId" clId="{4B8D82EB-0FAB-46B0-ACC0-21D58B98E10F}" dt="2021-04-01T21:35:26.496" v="3198" actId="14100"/>
        <pc:sldMkLst>
          <pc:docMk/>
          <pc:sldMk cId="0" sldId="794"/>
        </pc:sldMkLst>
        <pc:spChg chg="add mod ord">
          <ac:chgData name="Riyaz Papar" userId="cc64d082222851aa" providerId="LiveId" clId="{4B8D82EB-0FAB-46B0-ACC0-21D58B98E10F}" dt="2021-04-01T21:35:07.317" v="3193" actId="20577"/>
          <ac:spMkLst>
            <pc:docMk/>
            <pc:sldMk cId="0" sldId="794"/>
            <ac:spMk id="2" creationId="{017B370B-80A7-43F4-AC80-488EF0BF0E0E}"/>
          </ac:spMkLst>
        </pc:spChg>
        <pc:spChg chg="del mod ord">
          <ac:chgData name="Riyaz Papar" userId="cc64d082222851aa" providerId="LiveId" clId="{4B8D82EB-0FAB-46B0-ACC0-21D58B98E10F}" dt="2021-04-01T21:34:45.237" v="3159" actId="478"/>
          <ac:spMkLst>
            <pc:docMk/>
            <pc:sldMk cId="0" sldId="794"/>
            <ac:spMk id="4" creationId="{878EA6DA-1E69-4554-A9A6-9B88EF7C50B1}"/>
          </ac:spMkLst>
        </pc:spChg>
        <pc:spChg chg="mod ord">
          <ac:chgData name="Riyaz Papar" userId="cc64d082222851aa" providerId="LiveId" clId="{4B8D82EB-0FAB-46B0-ACC0-21D58B98E10F}" dt="2021-04-01T21:35:21.623" v="3196" actId="14100"/>
          <ac:spMkLst>
            <pc:docMk/>
            <pc:sldMk cId="0" sldId="794"/>
            <ac:spMk id="791555" creationId="{C753AC54-7447-48AC-9E08-E2A2659814F3}"/>
          </ac:spMkLst>
        </pc:spChg>
        <pc:picChg chg="mod">
          <ac:chgData name="Riyaz Papar" userId="cc64d082222851aa" providerId="LiveId" clId="{4B8D82EB-0FAB-46B0-ACC0-21D58B98E10F}" dt="2021-04-01T21:35:26.496" v="3198" actId="14100"/>
          <ac:picMkLst>
            <pc:docMk/>
            <pc:sldMk cId="0" sldId="794"/>
            <ac:picMk id="791556" creationId="{93BB1736-0A4F-4B23-8646-5A15297DF518}"/>
          </ac:picMkLst>
        </pc:picChg>
      </pc:sldChg>
      <pc:sldChg chg="addSp delSp modSp add mod chgLayout">
        <pc:chgData name="Riyaz Papar" userId="cc64d082222851aa" providerId="LiveId" clId="{4B8D82EB-0FAB-46B0-ACC0-21D58B98E10F}" dt="2021-04-02T14:29:05.967" v="5234" actId="1076"/>
        <pc:sldMkLst>
          <pc:docMk/>
          <pc:sldMk cId="0" sldId="796"/>
        </pc:sldMkLst>
        <pc:spChg chg="add mod ord">
          <ac:chgData name="Riyaz Papar" userId="cc64d082222851aa" providerId="LiveId" clId="{4B8D82EB-0FAB-46B0-ACC0-21D58B98E10F}" dt="2021-04-01T21:37:08.317" v="3227" actId="20577"/>
          <ac:spMkLst>
            <pc:docMk/>
            <pc:sldMk cId="0" sldId="796"/>
            <ac:spMk id="2" creationId="{266E904C-302C-49BB-AE21-D244920ACB0E}"/>
          </ac:spMkLst>
        </pc:spChg>
        <pc:spChg chg="del mod ord">
          <ac:chgData name="Riyaz Papar" userId="cc64d082222851aa" providerId="LiveId" clId="{4B8D82EB-0FAB-46B0-ACC0-21D58B98E10F}" dt="2021-04-01T21:37:01.053" v="3212" actId="478"/>
          <ac:spMkLst>
            <pc:docMk/>
            <pc:sldMk cId="0" sldId="796"/>
            <ac:spMk id="6" creationId="{BDC211CE-E829-495D-8AA4-23B1BA7E72BB}"/>
          </ac:spMkLst>
        </pc:spChg>
        <pc:spChg chg="del">
          <ac:chgData name="Riyaz Papar" userId="cc64d082222851aa" providerId="LiveId" clId="{4B8D82EB-0FAB-46B0-ACC0-21D58B98E10F}" dt="2021-04-01T21:36:54.079" v="3211" actId="478"/>
          <ac:spMkLst>
            <pc:docMk/>
            <pc:sldMk cId="0" sldId="796"/>
            <ac:spMk id="793603" creationId="{FF1601BF-7B92-444F-A437-BF65865A7CC1}"/>
          </ac:spMkLst>
        </pc:spChg>
        <pc:spChg chg="mod ord">
          <ac:chgData name="Riyaz Papar" userId="cc64d082222851aa" providerId="LiveId" clId="{4B8D82EB-0FAB-46B0-ACC0-21D58B98E10F}" dt="2021-04-01T21:37:17.790" v="3228" actId="14100"/>
          <ac:spMkLst>
            <pc:docMk/>
            <pc:sldMk cId="0" sldId="796"/>
            <ac:spMk id="793608" creationId="{D7D11990-3C87-4177-BE07-CC6C00970947}"/>
          </ac:spMkLst>
        </pc:spChg>
        <pc:picChg chg="add mod">
          <ac:chgData name="Riyaz Papar" userId="cc64d082222851aa" providerId="LiveId" clId="{4B8D82EB-0FAB-46B0-ACC0-21D58B98E10F}" dt="2021-04-02T14:29:05.967" v="5234" actId="1076"/>
          <ac:picMkLst>
            <pc:docMk/>
            <pc:sldMk cId="0" sldId="796"/>
            <ac:picMk id="6" creationId="{628B666E-9E63-4E5E-88C1-0A3432ABB5FF}"/>
          </ac:picMkLst>
        </pc:picChg>
        <pc:picChg chg="del mod">
          <ac:chgData name="Riyaz Papar" userId="cc64d082222851aa" providerId="LiveId" clId="{4B8D82EB-0FAB-46B0-ACC0-21D58B98E10F}" dt="2021-04-02T14:28:56.600" v="5232" actId="478"/>
          <ac:picMkLst>
            <pc:docMk/>
            <pc:sldMk cId="0" sldId="796"/>
            <ac:picMk id="793604" creationId="{6CA3C412-DD17-4B2E-B14B-0E4D815A108C}"/>
          </ac:picMkLst>
        </pc:picChg>
        <pc:picChg chg="mod">
          <ac:chgData name="Riyaz Papar" userId="cc64d082222851aa" providerId="LiveId" clId="{4B8D82EB-0FAB-46B0-ACC0-21D58B98E10F}" dt="2021-04-01T21:37:25.397" v="3230" actId="1076"/>
          <ac:picMkLst>
            <pc:docMk/>
            <pc:sldMk cId="0" sldId="796"/>
            <ac:picMk id="793606" creationId="{06DB6CDF-7132-4C6D-8587-53D78D21819D}"/>
          </ac:picMkLst>
        </pc:picChg>
      </pc:sldChg>
      <pc:sldChg chg="addSp delSp modSp add mod modClrScheme chgLayout">
        <pc:chgData name="Riyaz Papar" userId="cc64d082222851aa" providerId="LiveId" clId="{4B8D82EB-0FAB-46B0-ACC0-21D58B98E10F}" dt="2021-04-02T16:30:17.547" v="5303" actId="1076"/>
        <pc:sldMkLst>
          <pc:docMk/>
          <pc:sldMk cId="0" sldId="797"/>
        </pc:sldMkLst>
        <pc:spChg chg="add mod ord">
          <ac:chgData name="Riyaz Papar" userId="cc64d082222851aa" providerId="LiveId" clId="{4B8D82EB-0FAB-46B0-ACC0-21D58B98E10F}" dt="2021-04-01T21:37:49.957" v="3254" actId="20577"/>
          <ac:spMkLst>
            <pc:docMk/>
            <pc:sldMk cId="0" sldId="797"/>
            <ac:spMk id="2" creationId="{616A4162-A436-4A37-BE20-9B3AAC09ACCD}"/>
          </ac:spMkLst>
        </pc:spChg>
        <pc:spChg chg="add del mod ord">
          <ac:chgData name="Riyaz Papar" userId="cc64d082222851aa" providerId="LiveId" clId="{4B8D82EB-0FAB-46B0-ACC0-21D58B98E10F}" dt="2021-04-01T21:38:00.429" v="3256" actId="478"/>
          <ac:spMkLst>
            <pc:docMk/>
            <pc:sldMk cId="0" sldId="797"/>
            <ac:spMk id="3" creationId="{7FA3784D-3E22-4E83-838E-B51D347B0D93}"/>
          </ac:spMkLst>
        </pc:spChg>
        <pc:spChg chg="mod ord">
          <ac:chgData name="Riyaz Papar" userId="cc64d082222851aa" providerId="LiveId" clId="{4B8D82EB-0FAB-46B0-ACC0-21D58B98E10F}" dt="2021-04-01T21:37:39.563" v="3231" actId="700"/>
          <ac:spMkLst>
            <pc:docMk/>
            <pc:sldMk cId="0" sldId="797"/>
            <ac:spMk id="11" creationId="{9305F281-AC0A-4574-9068-D5FE6DB2F7EF}"/>
          </ac:spMkLst>
        </pc:spChg>
        <pc:spChg chg="del">
          <ac:chgData name="Riyaz Papar" userId="cc64d082222851aa" providerId="LiveId" clId="{4B8D82EB-0FAB-46B0-ACC0-21D58B98E10F}" dt="2021-04-01T21:37:54.215" v="3255" actId="478"/>
          <ac:spMkLst>
            <pc:docMk/>
            <pc:sldMk cId="0" sldId="797"/>
            <ac:spMk id="794627" creationId="{6D0A3DDF-4A0E-4341-8375-3935F18BAE3C}"/>
          </ac:spMkLst>
        </pc:spChg>
        <pc:spChg chg="mod">
          <ac:chgData name="Riyaz Papar" userId="cc64d082222851aa" providerId="LiveId" clId="{4B8D82EB-0FAB-46B0-ACC0-21D58B98E10F}" dt="2021-04-01T21:38:17.945" v="3257" actId="1076"/>
          <ac:spMkLst>
            <pc:docMk/>
            <pc:sldMk cId="0" sldId="797"/>
            <ac:spMk id="794632" creationId="{923A8761-2643-46D7-AC2F-2E8DA517FCAC}"/>
          </ac:spMkLst>
        </pc:spChg>
        <pc:spChg chg="mod">
          <ac:chgData name="Riyaz Papar" userId="cc64d082222851aa" providerId="LiveId" clId="{4B8D82EB-0FAB-46B0-ACC0-21D58B98E10F}" dt="2021-04-02T16:30:17.547" v="5303" actId="1076"/>
          <ac:spMkLst>
            <pc:docMk/>
            <pc:sldMk cId="0" sldId="797"/>
            <ac:spMk id="794633" creationId="{C680D4F8-AEDA-4EF4-B556-A8AC05207483}"/>
          </ac:spMkLst>
        </pc:spChg>
        <pc:spChg chg="mod">
          <ac:chgData name="Riyaz Papar" userId="cc64d082222851aa" providerId="LiveId" clId="{4B8D82EB-0FAB-46B0-ACC0-21D58B98E10F}" dt="2021-04-01T21:38:30.519" v="3260" actId="1076"/>
          <ac:spMkLst>
            <pc:docMk/>
            <pc:sldMk cId="0" sldId="797"/>
            <ac:spMk id="794634" creationId="{666E802D-7E68-4112-909F-6A134AD4B145}"/>
          </ac:spMkLst>
        </pc:spChg>
        <pc:spChg chg="mod">
          <ac:chgData name="Riyaz Papar" userId="cc64d082222851aa" providerId="LiveId" clId="{4B8D82EB-0FAB-46B0-ACC0-21D58B98E10F}" dt="2021-04-01T21:38:22.463" v="3258" actId="1076"/>
          <ac:spMkLst>
            <pc:docMk/>
            <pc:sldMk cId="0" sldId="797"/>
            <ac:spMk id="794635" creationId="{BB43E518-807B-4A57-B0AC-A30521CA7688}"/>
          </ac:spMkLst>
        </pc:spChg>
        <pc:picChg chg="mod">
          <ac:chgData name="Riyaz Papar" userId="cc64d082222851aa" providerId="LiveId" clId="{4B8D82EB-0FAB-46B0-ACC0-21D58B98E10F}" dt="2021-04-01T21:38:22.463" v="3258" actId="1076"/>
          <ac:picMkLst>
            <pc:docMk/>
            <pc:sldMk cId="0" sldId="797"/>
            <ac:picMk id="794628" creationId="{81FB63FF-7C30-4877-98EF-57BA05C7DC4B}"/>
          </ac:picMkLst>
        </pc:picChg>
        <pc:picChg chg="mod">
          <ac:chgData name="Riyaz Papar" userId="cc64d082222851aa" providerId="LiveId" clId="{4B8D82EB-0FAB-46B0-ACC0-21D58B98E10F}" dt="2021-04-01T21:38:17.945" v="3257" actId="1076"/>
          <ac:picMkLst>
            <pc:docMk/>
            <pc:sldMk cId="0" sldId="797"/>
            <ac:picMk id="794629" creationId="{22320582-8401-4A97-89E4-26001E4A953C}"/>
          </ac:picMkLst>
        </pc:picChg>
        <pc:picChg chg="mod">
          <ac:chgData name="Riyaz Papar" userId="cc64d082222851aa" providerId="LiveId" clId="{4B8D82EB-0FAB-46B0-ACC0-21D58B98E10F}" dt="2021-04-01T21:38:26.750" v="3259" actId="1076"/>
          <ac:picMkLst>
            <pc:docMk/>
            <pc:sldMk cId="0" sldId="797"/>
            <ac:picMk id="794630" creationId="{027889EA-4E74-46BF-8D28-15E90A60009F}"/>
          </ac:picMkLst>
        </pc:picChg>
        <pc:picChg chg="mod">
          <ac:chgData name="Riyaz Papar" userId="cc64d082222851aa" providerId="LiveId" clId="{4B8D82EB-0FAB-46B0-ACC0-21D58B98E10F}" dt="2021-04-01T21:38:30.519" v="3260" actId="1076"/>
          <ac:picMkLst>
            <pc:docMk/>
            <pc:sldMk cId="0" sldId="797"/>
            <ac:picMk id="794631" creationId="{F0EA8999-2EE2-4047-874B-1E41CD711804}"/>
          </ac:picMkLst>
        </pc:picChg>
      </pc:sldChg>
      <pc:sldChg chg="addSp delSp modSp add mod chgLayout">
        <pc:chgData name="Riyaz Papar" userId="cc64d082222851aa" providerId="LiveId" clId="{4B8D82EB-0FAB-46B0-ACC0-21D58B98E10F}" dt="2021-04-02T20:33:56.590" v="5802" actId="478"/>
        <pc:sldMkLst>
          <pc:docMk/>
          <pc:sldMk cId="0" sldId="798"/>
        </pc:sldMkLst>
        <pc:spChg chg="add mod ord">
          <ac:chgData name="Riyaz Papar" userId="cc64d082222851aa" providerId="LiveId" clId="{4B8D82EB-0FAB-46B0-ACC0-21D58B98E10F}" dt="2021-04-01T21:40:08.525" v="3305" actId="20577"/>
          <ac:spMkLst>
            <pc:docMk/>
            <pc:sldMk cId="0" sldId="798"/>
            <ac:spMk id="2" creationId="{30C5D753-6BB5-4E4E-BCF5-CC8142470286}"/>
          </ac:spMkLst>
        </pc:spChg>
        <pc:spChg chg="del mod ord">
          <ac:chgData name="Riyaz Papar" userId="cc64d082222851aa" providerId="LiveId" clId="{4B8D82EB-0FAB-46B0-ACC0-21D58B98E10F}" dt="2021-04-02T20:33:56.590" v="5802" actId="478"/>
          <ac:spMkLst>
            <pc:docMk/>
            <pc:sldMk cId="0" sldId="798"/>
            <ac:spMk id="7" creationId="{3A46B29E-D658-408E-A671-77418D260E0E}"/>
          </ac:spMkLst>
        </pc:spChg>
        <pc:spChg chg="mod ord">
          <ac:chgData name="Riyaz Papar" userId="cc64d082222851aa" providerId="LiveId" clId="{4B8D82EB-0FAB-46B0-ACC0-21D58B98E10F}" dt="2021-04-01T21:40:23.825" v="3309" actId="27636"/>
          <ac:spMkLst>
            <pc:docMk/>
            <pc:sldMk cId="0" sldId="798"/>
            <ac:spMk id="795651" creationId="{63FC2824-6C13-4C11-BAC5-65BD054CD3B5}"/>
          </ac:spMkLst>
        </pc:spChg>
        <pc:picChg chg="mod">
          <ac:chgData name="Riyaz Papar" userId="cc64d082222851aa" providerId="LiveId" clId="{4B8D82EB-0FAB-46B0-ACC0-21D58B98E10F}" dt="2021-04-01T21:40:31.893" v="3310" actId="14100"/>
          <ac:picMkLst>
            <pc:docMk/>
            <pc:sldMk cId="0" sldId="798"/>
            <ac:picMk id="795656" creationId="{EC997F80-9FA8-4B37-A1C2-53CE698C2D78}"/>
          </ac:picMkLst>
        </pc:picChg>
      </pc:sldChg>
      <pc:sldChg chg="addSp modSp add del mod chgLayout">
        <pc:chgData name="Riyaz Papar" userId="cc64d082222851aa" providerId="LiveId" clId="{4B8D82EB-0FAB-46B0-ACC0-21D58B98E10F}" dt="2021-04-02T16:28:53.977" v="5265" actId="47"/>
        <pc:sldMkLst>
          <pc:docMk/>
          <pc:sldMk cId="0" sldId="799"/>
        </pc:sldMkLst>
        <pc:spChg chg="add mod ord">
          <ac:chgData name="Riyaz Papar" userId="cc64d082222851aa" providerId="LiveId" clId="{4B8D82EB-0FAB-46B0-ACC0-21D58B98E10F}" dt="2021-04-01T21:41:01.909" v="3337" actId="20577"/>
          <ac:spMkLst>
            <pc:docMk/>
            <pc:sldMk cId="0" sldId="799"/>
            <ac:spMk id="2" creationId="{2BCEDDE6-82D5-428E-A2B3-192B0EB45F8B}"/>
          </ac:spMkLst>
        </pc:spChg>
        <pc:spChg chg="mod ord">
          <ac:chgData name="Riyaz Papar" userId="cc64d082222851aa" providerId="LiveId" clId="{4B8D82EB-0FAB-46B0-ACC0-21D58B98E10F}" dt="2021-04-01T21:40:51.285" v="3311" actId="700"/>
          <ac:spMkLst>
            <pc:docMk/>
            <pc:sldMk cId="0" sldId="799"/>
            <ac:spMk id="4" creationId="{AC109495-DA94-4D5D-8FCD-B09D2EB856F5}"/>
          </ac:spMkLst>
        </pc:spChg>
        <pc:spChg chg="mod ord">
          <ac:chgData name="Riyaz Papar" userId="cc64d082222851aa" providerId="LiveId" clId="{4B8D82EB-0FAB-46B0-ACC0-21D58B98E10F}" dt="2021-04-01T21:41:21.897" v="3340" actId="14100"/>
          <ac:spMkLst>
            <pc:docMk/>
            <pc:sldMk cId="0" sldId="799"/>
            <ac:spMk id="796675" creationId="{67332969-40B7-4B1A-827A-45A8EE6043E2}"/>
          </ac:spMkLst>
        </pc:spChg>
      </pc:sldChg>
      <pc:sldChg chg="addSp delSp modSp add mod chgLayout">
        <pc:chgData name="Riyaz Papar" userId="cc64d082222851aa" providerId="LiveId" clId="{4B8D82EB-0FAB-46B0-ACC0-21D58B98E10F}" dt="2021-04-02T20:34:02.514" v="5803" actId="478"/>
        <pc:sldMkLst>
          <pc:docMk/>
          <pc:sldMk cId="0" sldId="800"/>
        </pc:sldMkLst>
        <pc:spChg chg="add mod ord">
          <ac:chgData name="Riyaz Papar" userId="cc64d082222851aa" providerId="LiveId" clId="{4B8D82EB-0FAB-46B0-ACC0-21D58B98E10F}" dt="2021-04-01T21:47:02.196" v="3356" actId="20577"/>
          <ac:spMkLst>
            <pc:docMk/>
            <pc:sldMk cId="0" sldId="800"/>
            <ac:spMk id="2" creationId="{C6415C40-1F02-4D60-9873-D210B957A3DD}"/>
          </ac:spMkLst>
        </pc:spChg>
        <pc:spChg chg="del mod ord">
          <ac:chgData name="Riyaz Papar" userId="cc64d082222851aa" providerId="LiveId" clId="{4B8D82EB-0FAB-46B0-ACC0-21D58B98E10F}" dt="2021-04-02T20:34:02.514" v="5803" actId="478"/>
          <ac:spMkLst>
            <pc:docMk/>
            <pc:sldMk cId="0" sldId="800"/>
            <ac:spMk id="5" creationId="{C604230D-707E-4D43-B0E1-8F801731A991}"/>
          </ac:spMkLst>
        </pc:spChg>
        <pc:spChg chg="del">
          <ac:chgData name="Riyaz Papar" userId="cc64d082222851aa" providerId="LiveId" clId="{4B8D82EB-0FAB-46B0-ACC0-21D58B98E10F}" dt="2021-04-01T21:47:06.293" v="3357" actId="478"/>
          <ac:spMkLst>
            <pc:docMk/>
            <pc:sldMk cId="0" sldId="800"/>
            <ac:spMk id="797699" creationId="{F1733BA7-D9B4-4D8C-A09A-1C898631C20D}"/>
          </ac:spMkLst>
        </pc:spChg>
        <pc:spChg chg="mod ord">
          <ac:chgData name="Riyaz Papar" userId="cc64d082222851aa" providerId="LiveId" clId="{4B8D82EB-0FAB-46B0-ACC0-21D58B98E10F}" dt="2021-04-01T21:47:14.767" v="3359" actId="14100"/>
          <ac:spMkLst>
            <pc:docMk/>
            <pc:sldMk cId="0" sldId="800"/>
            <ac:spMk id="797704" creationId="{91B7FB7E-FD44-41B1-A358-D19A271C733E}"/>
          </ac:spMkLst>
        </pc:spChg>
        <pc:picChg chg="mod">
          <ac:chgData name="Riyaz Papar" userId="cc64d082222851aa" providerId="LiveId" clId="{4B8D82EB-0FAB-46B0-ACC0-21D58B98E10F}" dt="2021-04-01T21:47:21.043" v="3360" actId="1076"/>
          <ac:picMkLst>
            <pc:docMk/>
            <pc:sldMk cId="0" sldId="800"/>
            <ac:picMk id="797700" creationId="{F00514A8-EA12-49AF-A5C6-F90E3AEFD411}"/>
          </ac:picMkLst>
        </pc:picChg>
      </pc:sldChg>
      <pc:sldChg chg="addSp delSp modSp add mod chgLayout">
        <pc:chgData name="Riyaz Papar" userId="cc64d082222851aa" providerId="LiveId" clId="{4B8D82EB-0FAB-46B0-ACC0-21D58B98E10F}" dt="2021-04-01T21:33:21.598" v="3133" actId="478"/>
        <pc:sldMkLst>
          <pc:docMk/>
          <pc:sldMk cId="0" sldId="801"/>
        </pc:sldMkLst>
        <pc:spChg chg="add mod ord">
          <ac:chgData name="Riyaz Papar" userId="cc64d082222851aa" providerId="LiveId" clId="{4B8D82EB-0FAB-46B0-ACC0-21D58B98E10F}" dt="2021-04-01T21:32:35.196" v="3124" actId="20577"/>
          <ac:spMkLst>
            <pc:docMk/>
            <pc:sldMk cId="0" sldId="801"/>
            <ac:spMk id="2" creationId="{E8CE0A7A-06A4-4630-8EAF-08FDA30717D0}"/>
          </ac:spMkLst>
        </pc:spChg>
        <pc:spChg chg="del mod ord">
          <ac:chgData name="Riyaz Papar" userId="cc64d082222851aa" providerId="LiveId" clId="{4B8D82EB-0FAB-46B0-ACC0-21D58B98E10F}" dt="2021-04-01T21:33:21.598" v="3133" actId="478"/>
          <ac:spMkLst>
            <pc:docMk/>
            <pc:sldMk cId="0" sldId="801"/>
            <ac:spMk id="6" creationId="{B4F97F12-DCE0-4DBF-BAAB-9CA4148035A0}"/>
          </ac:spMkLst>
        </pc:spChg>
        <pc:spChg chg="mod ord">
          <ac:chgData name="Riyaz Papar" userId="cc64d082222851aa" providerId="LiveId" clId="{4B8D82EB-0FAB-46B0-ACC0-21D58B98E10F}" dt="2021-04-01T21:32:58.376" v="3128" actId="27636"/>
          <ac:spMkLst>
            <pc:docMk/>
            <pc:sldMk cId="0" sldId="801"/>
            <ac:spMk id="798723" creationId="{55E51C61-8065-414D-AD90-4160BC78BA8D}"/>
          </ac:spMkLst>
        </pc:spChg>
        <pc:picChg chg="mod">
          <ac:chgData name="Riyaz Papar" userId="cc64d082222851aa" providerId="LiveId" clId="{4B8D82EB-0FAB-46B0-ACC0-21D58B98E10F}" dt="2021-04-01T21:33:01.453" v="3129" actId="1076"/>
          <ac:picMkLst>
            <pc:docMk/>
            <pc:sldMk cId="0" sldId="801"/>
            <ac:picMk id="798724" creationId="{6130CB98-4DFC-48F5-9660-A9E1EC72F89F}"/>
          </ac:picMkLst>
        </pc:picChg>
        <pc:picChg chg="mod">
          <ac:chgData name="Riyaz Papar" userId="cc64d082222851aa" providerId="LiveId" clId="{4B8D82EB-0FAB-46B0-ACC0-21D58B98E10F}" dt="2021-04-01T21:33:03.163" v="3130" actId="1076"/>
          <ac:picMkLst>
            <pc:docMk/>
            <pc:sldMk cId="0" sldId="801"/>
            <ac:picMk id="798725" creationId="{E852C7D3-EE42-4E61-BE56-7EDA31A4EED5}"/>
          </ac:picMkLst>
        </pc:picChg>
        <pc:picChg chg="mod">
          <ac:chgData name="Riyaz Papar" userId="cc64d082222851aa" providerId="LiveId" clId="{4B8D82EB-0FAB-46B0-ACC0-21D58B98E10F}" dt="2021-04-01T21:33:04.940" v="3131" actId="1076"/>
          <ac:picMkLst>
            <pc:docMk/>
            <pc:sldMk cId="0" sldId="801"/>
            <ac:picMk id="798727" creationId="{FE9C4550-5D45-4C82-9C04-05BD71A050F5}"/>
          </ac:picMkLst>
        </pc:picChg>
      </pc:sldChg>
      <pc:sldChg chg="add del">
        <pc:chgData name="Riyaz Papar" userId="cc64d082222851aa" providerId="LiveId" clId="{4B8D82EB-0FAB-46B0-ACC0-21D58B98E10F}" dt="2021-03-31T23:00:29.450" v="414" actId="47"/>
        <pc:sldMkLst>
          <pc:docMk/>
          <pc:sldMk cId="0" sldId="802"/>
        </pc:sldMkLst>
      </pc:sldChg>
      <pc:sldChg chg="addSp delSp modSp add mod chgLayout">
        <pc:chgData name="Riyaz Papar" userId="cc64d082222851aa" providerId="LiveId" clId="{4B8D82EB-0FAB-46B0-ACC0-21D58B98E10F}" dt="2021-04-02T14:19:15.780" v="5045" actId="14100"/>
        <pc:sldMkLst>
          <pc:docMk/>
          <pc:sldMk cId="0" sldId="803"/>
        </pc:sldMkLst>
        <pc:spChg chg="add mod ord">
          <ac:chgData name="Riyaz Papar" userId="cc64d082222851aa" providerId="LiveId" clId="{4B8D82EB-0FAB-46B0-ACC0-21D58B98E10F}" dt="2021-04-01T21:31:32.013" v="3089" actId="20577"/>
          <ac:spMkLst>
            <pc:docMk/>
            <pc:sldMk cId="0" sldId="803"/>
            <ac:spMk id="2" creationId="{FFAEF943-387B-4ACE-BA14-AA7127823939}"/>
          </ac:spMkLst>
        </pc:spChg>
        <pc:spChg chg="del mod ord">
          <ac:chgData name="Riyaz Papar" userId="cc64d082222851aa" providerId="LiveId" clId="{4B8D82EB-0FAB-46B0-ACC0-21D58B98E10F}" dt="2021-04-01T21:32:13.765" v="3098" actId="478"/>
          <ac:spMkLst>
            <pc:docMk/>
            <pc:sldMk cId="0" sldId="803"/>
            <ac:spMk id="5" creationId="{DF9D1653-EE7D-43E6-827C-B9F29C4F3287}"/>
          </ac:spMkLst>
        </pc:spChg>
        <pc:spChg chg="mod ord">
          <ac:chgData name="Riyaz Papar" userId="cc64d082222851aa" providerId="LiveId" clId="{4B8D82EB-0FAB-46B0-ACC0-21D58B98E10F}" dt="2021-04-02T14:19:15.780" v="5045" actId="14100"/>
          <ac:spMkLst>
            <pc:docMk/>
            <pc:sldMk cId="0" sldId="803"/>
            <ac:spMk id="800771" creationId="{1C374A35-C5BD-4373-AFCC-51BF26C6EBCB}"/>
          </ac:spMkLst>
        </pc:spChg>
        <pc:picChg chg="add mod">
          <ac:chgData name="Riyaz Papar" userId="cc64d082222851aa" providerId="LiveId" clId="{4B8D82EB-0FAB-46B0-ACC0-21D58B98E10F}" dt="2021-04-02T14:17:30.110" v="5042" actId="1076"/>
          <ac:picMkLst>
            <pc:docMk/>
            <pc:sldMk cId="0" sldId="803"/>
            <ac:picMk id="6" creationId="{9EA04F5D-6264-42D8-A775-BF80E2817811}"/>
          </ac:picMkLst>
        </pc:picChg>
        <pc:picChg chg="mod">
          <ac:chgData name="Riyaz Papar" userId="cc64d082222851aa" providerId="LiveId" clId="{4B8D82EB-0FAB-46B0-ACC0-21D58B98E10F}" dt="2021-04-02T14:17:39.839" v="5043" actId="14100"/>
          <ac:picMkLst>
            <pc:docMk/>
            <pc:sldMk cId="0" sldId="803"/>
            <ac:picMk id="800773" creationId="{C70349C7-EF6D-4282-B844-591ABEBCE182}"/>
          </ac:picMkLst>
        </pc:picChg>
        <pc:picChg chg="mod">
          <ac:chgData name="Riyaz Papar" userId="cc64d082222851aa" providerId="LiveId" clId="{4B8D82EB-0FAB-46B0-ACC0-21D58B98E10F}" dt="2021-04-02T14:19:10.057" v="5044" actId="1076"/>
          <ac:picMkLst>
            <pc:docMk/>
            <pc:sldMk cId="0" sldId="803"/>
            <ac:picMk id="800775" creationId="{FCE530FB-A286-49EF-9113-16F458780B75}"/>
          </ac:picMkLst>
        </pc:picChg>
      </pc:sldChg>
      <pc:sldChg chg="add del">
        <pc:chgData name="Riyaz Papar" userId="cc64d082222851aa" providerId="LiveId" clId="{4B8D82EB-0FAB-46B0-ACC0-21D58B98E10F}" dt="2021-04-01T23:28:45.868" v="4299" actId="47"/>
        <pc:sldMkLst>
          <pc:docMk/>
          <pc:sldMk cId="53918240" sldId="804"/>
        </pc:sldMkLst>
      </pc:sldChg>
      <pc:sldChg chg="delSp add mod">
        <pc:chgData name="Riyaz Papar" userId="cc64d082222851aa" providerId="LiveId" clId="{4B8D82EB-0FAB-46B0-ACC0-21D58B98E10F}" dt="2021-04-02T20:34:59.039" v="5809" actId="478"/>
        <pc:sldMkLst>
          <pc:docMk/>
          <pc:sldMk cId="782526262" sldId="805"/>
        </pc:sldMkLst>
        <pc:spChg chg="del mod ord">
          <ac:chgData name="Riyaz Papar" userId="cc64d082222851aa" providerId="LiveId" clId="{4B8D82EB-0FAB-46B0-ACC0-21D58B98E10F}" dt="2021-04-02T20:34:59.039" v="5809" actId="478"/>
          <ac:spMkLst>
            <pc:docMk/>
            <pc:sldMk cId="782526262" sldId="805"/>
            <ac:spMk id="7" creationId="{81F1E197-187E-44E7-8D37-F57717255B8E}"/>
          </ac:spMkLst>
        </pc:spChg>
        <pc:spChg chg="mod ord">
          <ac:chgData name="Riyaz Papar" userId="cc64d082222851aa" providerId="LiveId" clId="{4B8D82EB-0FAB-46B0-ACC0-21D58B98E10F}" dt="2021-04-01T21:55:08.649" v="3535" actId="700"/>
          <ac:spMkLst>
            <pc:docMk/>
            <pc:sldMk cId="782526262" sldId="805"/>
            <ac:spMk id="802818" creationId="{A5657133-0EE1-4A3A-9B80-770B0B1D9770}"/>
          </ac:spMkLst>
        </pc:spChg>
        <pc:spChg chg="mod ord">
          <ac:chgData name="Riyaz Papar" userId="cc64d082222851aa" providerId="LiveId" clId="{4B8D82EB-0FAB-46B0-ACC0-21D58B98E10F}" dt="2021-04-01T21:55:08.680" v="3536" actId="27636"/>
          <ac:spMkLst>
            <pc:docMk/>
            <pc:sldMk cId="782526262" sldId="805"/>
            <ac:spMk id="802819" creationId="{8EF358DA-6616-473D-87E5-284C66621D0C}"/>
          </ac:spMkLst>
        </pc:spChg>
      </pc:sldChg>
      <pc:sldChg chg="modSp add del">
        <pc:chgData name="Riyaz Papar" userId="cc64d082222851aa" providerId="LiveId" clId="{4B8D82EB-0FAB-46B0-ACC0-21D58B98E10F}" dt="2021-03-31T23:07:50.615" v="433" actId="47"/>
        <pc:sldMkLst>
          <pc:docMk/>
          <pc:sldMk cId="0" sldId="807"/>
        </pc:sldMkLst>
        <pc:spChg chg="mod">
          <ac:chgData name="Riyaz Papar" userId="cc64d082222851aa" providerId="LiveId" clId="{4B8D82EB-0FAB-46B0-ACC0-21D58B98E10F}" dt="2021-03-31T22:46:48.822" v="390"/>
          <ac:spMkLst>
            <pc:docMk/>
            <pc:sldMk cId="0" sldId="807"/>
            <ac:spMk id="3" creationId="{4436DB37-14DC-49CF-870A-A3277DB61539}"/>
          </ac:spMkLst>
        </pc:spChg>
      </pc:sldChg>
      <pc:sldChg chg="modSp add del">
        <pc:chgData name="Riyaz Papar" userId="cc64d082222851aa" providerId="LiveId" clId="{4B8D82EB-0FAB-46B0-ACC0-21D58B98E10F}" dt="2021-03-31T23:07:50.615" v="433" actId="47"/>
        <pc:sldMkLst>
          <pc:docMk/>
          <pc:sldMk cId="0" sldId="808"/>
        </pc:sldMkLst>
        <pc:spChg chg="mod">
          <ac:chgData name="Riyaz Papar" userId="cc64d082222851aa" providerId="LiveId" clId="{4B8D82EB-0FAB-46B0-ACC0-21D58B98E10F}" dt="2021-03-31T22:46:48.822" v="390"/>
          <ac:spMkLst>
            <pc:docMk/>
            <pc:sldMk cId="0" sldId="808"/>
            <ac:spMk id="3" creationId="{DEE91CDE-F2E3-4E82-936E-AB578CF337E3}"/>
          </ac:spMkLst>
        </pc:spChg>
      </pc:sldChg>
      <pc:sldChg chg="modSp add del mod">
        <pc:chgData name="Riyaz Papar" userId="cc64d082222851aa" providerId="LiveId" clId="{4B8D82EB-0FAB-46B0-ACC0-21D58B98E10F}" dt="2021-03-31T23:07:50.615" v="433" actId="47"/>
        <pc:sldMkLst>
          <pc:docMk/>
          <pc:sldMk cId="0" sldId="809"/>
        </pc:sldMkLst>
        <pc:spChg chg="mod">
          <ac:chgData name="Riyaz Papar" userId="cc64d082222851aa" providerId="LiveId" clId="{4B8D82EB-0FAB-46B0-ACC0-21D58B98E10F}" dt="2021-03-31T22:46:49.208" v="394" actId="27636"/>
          <ac:spMkLst>
            <pc:docMk/>
            <pc:sldMk cId="0" sldId="809"/>
            <ac:spMk id="806915" creationId="{875DFEB5-0EA0-46DE-A894-A414B1B0D382}"/>
          </ac:spMkLst>
        </pc:spChg>
      </pc:sldChg>
      <pc:sldChg chg="modSp add del mod">
        <pc:chgData name="Riyaz Papar" userId="cc64d082222851aa" providerId="LiveId" clId="{4B8D82EB-0FAB-46B0-ACC0-21D58B98E10F}" dt="2021-03-31T23:07:50.615" v="433" actId="47"/>
        <pc:sldMkLst>
          <pc:docMk/>
          <pc:sldMk cId="0" sldId="822"/>
        </pc:sldMkLst>
        <pc:spChg chg="mod">
          <ac:chgData name="Riyaz Papar" userId="cc64d082222851aa" providerId="LiveId" clId="{4B8D82EB-0FAB-46B0-ACC0-21D58B98E10F}" dt="2021-03-31T22:46:49.217" v="395" actId="27636"/>
          <ac:spMkLst>
            <pc:docMk/>
            <pc:sldMk cId="0" sldId="822"/>
            <ac:spMk id="820227" creationId="{C6802D53-836D-4B43-9476-E566DD89FE44}"/>
          </ac:spMkLst>
        </pc:spChg>
      </pc:sldChg>
      <pc:sldChg chg="add">
        <pc:chgData name="Riyaz Papar" userId="cc64d082222851aa" providerId="LiveId" clId="{4B8D82EB-0FAB-46B0-ACC0-21D58B98E10F}" dt="2021-03-31T23:05:32.463" v="429"/>
        <pc:sldMkLst>
          <pc:docMk/>
          <pc:sldMk cId="2832005572" sldId="823"/>
        </pc:sldMkLst>
        <pc:spChg chg="del mod ord">
          <ac:chgData name="Riyaz Papar" userId="cc64d082222851aa" providerId="LiveId" clId="{4B8D82EB-0FAB-46B0-ACC0-21D58B98E10F}" dt="2021-04-01T21:55:37.323" v="3538" actId="478"/>
          <ac:spMkLst>
            <pc:docMk/>
            <pc:sldMk cId="2832005572" sldId="823"/>
            <ac:spMk id="4" creationId="{44C8729D-1016-4C8A-A754-99E2C21D76AF}"/>
          </ac:spMkLst>
        </pc:spChg>
        <pc:spChg chg="mod ord">
          <ac:chgData name="Riyaz Papar" userId="cc64d082222851aa" providerId="LiveId" clId="{4B8D82EB-0FAB-46B0-ACC0-21D58B98E10F}" dt="2021-04-01T21:55:26.767" v="3537" actId="700"/>
          <ac:spMkLst>
            <pc:docMk/>
            <pc:sldMk cId="2832005572" sldId="823"/>
            <ac:spMk id="821250" creationId="{BAB15BD9-0105-45D9-BF6C-53D33F10FA51}"/>
          </ac:spMkLst>
        </pc:spChg>
        <pc:spChg chg="mod ord">
          <ac:chgData name="Riyaz Papar" userId="cc64d082222851aa" providerId="LiveId" clId="{4B8D82EB-0FAB-46B0-ACC0-21D58B98E10F}" dt="2021-04-01T21:56:08.656" v="3549" actId="14100"/>
          <ac:spMkLst>
            <pc:docMk/>
            <pc:sldMk cId="2832005572" sldId="823"/>
            <ac:spMk id="821251" creationId="{628444F9-CF8C-4E0B-A328-FCA9DD2419FD}"/>
          </ac:spMkLst>
        </pc:spChg>
      </pc:sldChg>
      <pc:sldChg chg="addSp delSp modSp add mod ord chgLayout">
        <pc:chgData name="Riyaz Papar" userId="cc64d082222851aa" providerId="LiveId" clId="{4B8D82EB-0FAB-46B0-ACC0-21D58B98E10F}" dt="2021-04-02T16:30:29.614" v="5305"/>
        <pc:sldMkLst>
          <pc:docMk/>
          <pc:sldMk cId="0" sldId="824"/>
        </pc:sldMkLst>
        <pc:spChg chg="add mod ord">
          <ac:chgData name="Riyaz Papar" userId="cc64d082222851aa" providerId="LiveId" clId="{4B8D82EB-0FAB-46B0-ACC0-21D58B98E10F}" dt="2021-04-01T21:39:07.477" v="3284" actId="20577"/>
          <ac:spMkLst>
            <pc:docMk/>
            <pc:sldMk cId="0" sldId="824"/>
            <ac:spMk id="2" creationId="{F73045C6-9BB9-4761-8112-1788B6F70067}"/>
          </ac:spMkLst>
        </pc:spChg>
        <pc:spChg chg="del mod ord">
          <ac:chgData name="Riyaz Papar" userId="cc64d082222851aa" providerId="LiveId" clId="{4B8D82EB-0FAB-46B0-ACC0-21D58B98E10F}" dt="2021-04-01T21:39:50.221" v="3293" actId="478"/>
          <ac:spMkLst>
            <pc:docMk/>
            <pc:sldMk cId="0" sldId="824"/>
            <ac:spMk id="6" creationId="{00011190-ECF3-4014-8589-AC6EEC53E096}"/>
          </ac:spMkLst>
        </pc:spChg>
        <pc:spChg chg="del">
          <ac:chgData name="Riyaz Papar" userId="cc64d082222851aa" providerId="LiveId" clId="{4B8D82EB-0FAB-46B0-ACC0-21D58B98E10F}" dt="2021-04-01T21:39:12.187" v="3285" actId="478"/>
          <ac:spMkLst>
            <pc:docMk/>
            <pc:sldMk cId="0" sldId="824"/>
            <ac:spMk id="824322" creationId="{15B4E24D-97EC-4ACF-97E7-0BDDC82E5F3E}"/>
          </ac:spMkLst>
        </pc:spChg>
        <pc:spChg chg="mod">
          <ac:chgData name="Riyaz Papar" userId="cc64d082222851aa" providerId="LiveId" clId="{4B8D82EB-0FAB-46B0-ACC0-21D58B98E10F}" dt="2021-04-01T21:39:41.100" v="3292" actId="1076"/>
          <ac:spMkLst>
            <pc:docMk/>
            <pc:sldMk cId="0" sldId="824"/>
            <ac:spMk id="824328" creationId="{6302F40F-C0BF-4A85-B516-3A4B386B2B03}"/>
          </ac:spMkLst>
        </pc:spChg>
        <pc:spChg chg="mod ord">
          <ac:chgData name="Riyaz Papar" userId="cc64d082222851aa" providerId="LiveId" clId="{4B8D82EB-0FAB-46B0-ACC0-21D58B98E10F}" dt="2021-04-01T21:38:55.820" v="3261" actId="700"/>
          <ac:spMkLst>
            <pc:docMk/>
            <pc:sldMk cId="0" sldId="824"/>
            <ac:spMk id="824334" creationId="{F43FD1CA-C445-46C7-B6CE-4F35FDE70A03}"/>
          </ac:spMkLst>
        </pc:spChg>
        <pc:picChg chg="mod">
          <ac:chgData name="Riyaz Papar" userId="cc64d082222851aa" providerId="LiveId" clId="{4B8D82EB-0FAB-46B0-ACC0-21D58B98E10F}" dt="2021-04-01T21:39:36.874" v="3291" actId="1076"/>
          <ac:picMkLst>
            <pc:docMk/>
            <pc:sldMk cId="0" sldId="824"/>
            <ac:picMk id="824331" creationId="{5018AE23-F095-445A-8E93-517774A9CFB4}"/>
          </ac:picMkLst>
        </pc:picChg>
      </pc:sldChg>
      <pc:sldChg chg="modSp add del mod">
        <pc:chgData name="Riyaz Papar" userId="cc64d082222851aa" providerId="LiveId" clId="{4B8D82EB-0FAB-46B0-ACC0-21D58B98E10F}" dt="2021-03-31T23:08:01.743" v="434" actId="47"/>
        <pc:sldMkLst>
          <pc:docMk/>
          <pc:sldMk cId="0" sldId="833"/>
        </pc:sldMkLst>
        <pc:spChg chg="mod">
          <ac:chgData name="Riyaz Papar" userId="cc64d082222851aa" providerId="LiveId" clId="{4B8D82EB-0FAB-46B0-ACC0-21D58B98E10F}" dt="2021-03-31T22:46:49.256" v="396" actId="27636"/>
          <ac:spMkLst>
            <pc:docMk/>
            <pc:sldMk cId="0" sldId="833"/>
            <ac:spMk id="843779" creationId="{92870B55-39EC-4BDE-8D6A-33DF3DBCBC7D}"/>
          </ac:spMkLst>
        </pc:spChg>
      </pc:sldChg>
      <pc:sldChg chg="delSp modSp add del mod modClrScheme chgLayout modNotes modNotesTx">
        <pc:chgData name="Riyaz Papar" userId="cc64d082222851aa" providerId="LiveId" clId="{4B8D82EB-0FAB-46B0-ACC0-21D58B98E10F}" dt="2021-04-05T14:47:23.457" v="6989"/>
        <pc:sldMkLst>
          <pc:docMk/>
          <pc:sldMk cId="106327339" sldId="834"/>
        </pc:sldMkLst>
        <pc:spChg chg="del mod ord">
          <ac:chgData name="Riyaz Papar" userId="cc64d082222851aa" providerId="LiveId" clId="{4B8D82EB-0FAB-46B0-ACC0-21D58B98E10F}" dt="2021-04-01T22:39:00.388" v="3587" actId="478"/>
          <ac:spMkLst>
            <pc:docMk/>
            <pc:sldMk cId="106327339" sldId="834"/>
            <ac:spMk id="10" creationId="{25F60D36-6974-4DA6-917A-4E4F46745B00}"/>
          </ac:spMkLst>
        </pc:spChg>
        <pc:spChg chg="mod ord">
          <ac:chgData name="Riyaz Papar" userId="cc64d082222851aa" providerId="LiveId" clId="{4B8D82EB-0FAB-46B0-ACC0-21D58B98E10F}" dt="2021-04-01T21:56:29.226" v="3551" actId="700"/>
          <ac:spMkLst>
            <pc:docMk/>
            <pc:sldMk cId="106327339" sldId="834"/>
            <ac:spMk id="844802" creationId="{ACB716AC-A97F-4825-9125-B0FAD4074C55}"/>
          </ac:spMkLst>
        </pc:spChg>
        <pc:spChg chg="mod ord">
          <ac:chgData name="Riyaz Papar" userId="cc64d082222851aa" providerId="LiveId" clId="{4B8D82EB-0FAB-46B0-ACC0-21D58B98E10F}" dt="2021-04-01T21:56:29.226" v="3551" actId="700"/>
          <ac:spMkLst>
            <pc:docMk/>
            <pc:sldMk cId="106327339" sldId="834"/>
            <ac:spMk id="844803" creationId="{0F96B433-F48E-44F8-8722-5B318A851B9C}"/>
          </ac:spMkLst>
        </pc:spChg>
      </pc:sldChg>
      <pc:sldChg chg="addSp delSp modSp add del mod modClrScheme chgLayout modNotes modNotesTx">
        <pc:chgData name="Riyaz Papar" userId="cc64d082222851aa" providerId="LiveId" clId="{4B8D82EB-0FAB-46B0-ACC0-21D58B98E10F}" dt="2021-04-05T14:47:23.457" v="6989"/>
        <pc:sldMkLst>
          <pc:docMk/>
          <pc:sldMk cId="3525926758" sldId="835"/>
        </pc:sldMkLst>
        <pc:spChg chg="del mod ord">
          <ac:chgData name="Riyaz Papar" userId="cc64d082222851aa" providerId="LiveId" clId="{4B8D82EB-0FAB-46B0-ACC0-21D58B98E10F}" dt="2021-04-01T22:49:37.012" v="3679" actId="478"/>
          <ac:spMkLst>
            <pc:docMk/>
            <pc:sldMk cId="3525926758" sldId="835"/>
            <ac:spMk id="13" creationId="{541C7A55-401B-44CE-85B7-4B0D96FF5883}"/>
          </ac:spMkLst>
        </pc:spChg>
        <pc:spChg chg="mod ord">
          <ac:chgData name="Riyaz Papar" userId="cc64d082222851aa" providerId="LiveId" clId="{4B8D82EB-0FAB-46B0-ACC0-21D58B98E10F}" dt="2021-04-01T22:51:05.990" v="3723" actId="20577"/>
          <ac:spMkLst>
            <pc:docMk/>
            <pc:sldMk cId="3525926758" sldId="835"/>
            <ac:spMk id="846850" creationId="{1A45D31D-57CB-4083-A767-313AACBD24D7}"/>
          </ac:spMkLst>
        </pc:spChg>
        <pc:spChg chg="mod ord">
          <ac:chgData name="Riyaz Papar" userId="cc64d082222851aa" providerId="LiveId" clId="{4B8D82EB-0FAB-46B0-ACC0-21D58B98E10F}" dt="2021-04-01T22:49:32.464" v="3678" actId="700"/>
          <ac:spMkLst>
            <pc:docMk/>
            <pc:sldMk cId="3525926758" sldId="835"/>
            <ac:spMk id="846851" creationId="{B96D21EA-72AC-49E7-82AD-1EB0DDA79541}"/>
          </ac:spMkLst>
        </pc:spChg>
        <pc:spChg chg="mod">
          <ac:chgData name="Riyaz Papar" userId="cc64d082222851aa" providerId="LiveId" clId="{4B8D82EB-0FAB-46B0-ACC0-21D58B98E10F}" dt="2021-04-01T22:50:04.321" v="3683" actId="1076"/>
          <ac:spMkLst>
            <pc:docMk/>
            <pc:sldMk cId="3525926758" sldId="835"/>
            <ac:spMk id="846853" creationId="{66A03175-46B1-4493-B516-62130BB2F441}"/>
          </ac:spMkLst>
        </pc:spChg>
        <pc:spChg chg="mod">
          <ac:chgData name="Riyaz Papar" userId="cc64d082222851aa" providerId="LiveId" clId="{4B8D82EB-0FAB-46B0-ACC0-21D58B98E10F}" dt="2021-04-01T22:50:04.321" v="3683" actId="1076"/>
          <ac:spMkLst>
            <pc:docMk/>
            <pc:sldMk cId="3525926758" sldId="835"/>
            <ac:spMk id="846854" creationId="{CA8246B9-E37D-42C6-BD46-79C6F6BF2376}"/>
          </ac:spMkLst>
        </pc:spChg>
        <pc:spChg chg="mod">
          <ac:chgData name="Riyaz Papar" userId="cc64d082222851aa" providerId="LiveId" clId="{4B8D82EB-0FAB-46B0-ACC0-21D58B98E10F}" dt="2021-04-01T22:50:04.321" v="3683" actId="1076"/>
          <ac:spMkLst>
            <pc:docMk/>
            <pc:sldMk cId="3525926758" sldId="835"/>
            <ac:spMk id="846855" creationId="{B709241C-155D-4DE7-838F-2E9A93869F82}"/>
          </ac:spMkLst>
        </pc:spChg>
        <pc:spChg chg="mod">
          <ac:chgData name="Riyaz Papar" userId="cc64d082222851aa" providerId="LiveId" clId="{4B8D82EB-0FAB-46B0-ACC0-21D58B98E10F}" dt="2021-04-01T22:50:04.321" v="3683" actId="1076"/>
          <ac:spMkLst>
            <pc:docMk/>
            <pc:sldMk cId="3525926758" sldId="835"/>
            <ac:spMk id="846856" creationId="{F60A5E45-74B3-4F71-A178-AA35B4018975}"/>
          </ac:spMkLst>
        </pc:spChg>
        <pc:spChg chg="mod">
          <ac:chgData name="Riyaz Papar" userId="cc64d082222851aa" providerId="LiveId" clId="{4B8D82EB-0FAB-46B0-ACC0-21D58B98E10F}" dt="2021-04-01T22:50:04.321" v="3683" actId="1076"/>
          <ac:spMkLst>
            <pc:docMk/>
            <pc:sldMk cId="3525926758" sldId="835"/>
            <ac:spMk id="846857" creationId="{E2B8A878-C4AA-478C-B4F1-9DB743AA2DAE}"/>
          </ac:spMkLst>
        </pc:spChg>
        <pc:spChg chg="mod">
          <ac:chgData name="Riyaz Papar" userId="cc64d082222851aa" providerId="LiveId" clId="{4B8D82EB-0FAB-46B0-ACC0-21D58B98E10F}" dt="2021-04-01T22:50:04.321" v="3683" actId="1076"/>
          <ac:spMkLst>
            <pc:docMk/>
            <pc:sldMk cId="3525926758" sldId="835"/>
            <ac:spMk id="846858" creationId="{89EA89F9-9218-4379-9E91-D0CB459534CC}"/>
          </ac:spMkLst>
        </pc:spChg>
        <pc:spChg chg="mod">
          <ac:chgData name="Riyaz Papar" userId="cc64d082222851aa" providerId="LiveId" clId="{4B8D82EB-0FAB-46B0-ACC0-21D58B98E10F}" dt="2021-04-01T22:50:04.321" v="3683" actId="1076"/>
          <ac:spMkLst>
            <pc:docMk/>
            <pc:sldMk cId="3525926758" sldId="835"/>
            <ac:spMk id="846859" creationId="{8948994A-7998-4F1B-8102-D0BB1AACD443}"/>
          </ac:spMkLst>
        </pc:spChg>
        <pc:spChg chg="mod">
          <ac:chgData name="Riyaz Papar" userId="cc64d082222851aa" providerId="LiveId" clId="{4B8D82EB-0FAB-46B0-ACC0-21D58B98E10F}" dt="2021-04-01T22:50:04.321" v="3683" actId="1076"/>
          <ac:spMkLst>
            <pc:docMk/>
            <pc:sldMk cId="3525926758" sldId="835"/>
            <ac:spMk id="846860" creationId="{20BEF753-99D5-48EC-BB4D-F45F83A7378F}"/>
          </ac:spMkLst>
        </pc:spChg>
        <pc:spChg chg="mod">
          <ac:chgData name="Riyaz Papar" userId="cc64d082222851aa" providerId="LiveId" clId="{4B8D82EB-0FAB-46B0-ACC0-21D58B98E10F}" dt="2021-04-01T22:50:04.321" v="3683" actId="1076"/>
          <ac:spMkLst>
            <pc:docMk/>
            <pc:sldMk cId="3525926758" sldId="835"/>
            <ac:spMk id="846861" creationId="{90AFFAD1-D658-422F-BFD7-C4D898D13D57}"/>
          </ac:spMkLst>
        </pc:spChg>
        <pc:grpChg chg="add mod">
          <ac:chgData name="Riyaz Papar" userId="cc64d082222851aa" providerId="LiveId" clId="{4B8D82EB-0FAB-46B0-ACC0-21D58B98E10F}" dt="2021-04-01T22:50:04.321" v="3683" actId="1076"/>
          <ac:grpSpMkLst>
            <pc:docMk/>
            <pc:sldMk cId="3525926758" sldId="835"/>
            <ac:grpSpMk id="2" creationId="{E2E8B4CA-E8EF-41AC-A1F2-738AD507C731}"/>
          </ac:grpSpMkLst>
        </pc:grpChg>
      </pc:sldChg>
      <pc:sldChg chg="add del">
        <pc:chgData name="Riyaz Papar" userId="cc64d082222851aa" providerId="LiveId" clId="{4B8D82EB-0FAB-46B0-ACC0-21D58B98E10F}" dt="2021-04-02T14:20:17.492" v="5046" actId="47"/>
        <pc:sldMkLst>
          <pc:docMk/>
          <pc:sldMk cId="1786312934" sldId="1138"/>
        </pc:sldMkLst>
      </pc:sldChg>
      <pc:sldChg chg="add">
        <pc:chgData name="Riyaz Papar" userId="cc64d082222851aa" providerId="LiveId" clId="{4B8D82EB-0FAB-46B0-ACC0-21D58B98E10F}" dt="2021-04-02T14:13:23.926" v="5030"/>
        <pc:sldMkLst>
          <pc:docMk/>
          <pc:sldMk cId="2426229661" sldId="1139"/>
        </pc:sldMkLst>
      </pc:sldChg>
      <pc:sldChg chg="add del modNotesTx">
        <pc:chgData name="Riyaz Papar" userId="cc64d082222851aa" providerId="LiveId" clId="{4B8D82EB-0FAB-46B0-ACC0-21D58B98E10F}" dt="2021-04-02T14:20:39.934" v="5048" actId="47"/>
        <pc:sldMkLst>
          <pc:docMk/>
          <pc:sldMk cId="3923105698" sldId="1140"/>
        </pc:sldMkLst>
      </pc:sldChg>
      <pc:sldChg chg="delSp modSp add mod modClrScheme chgLayout">
        <pc:chgData name="Riyaz Papar" userId="cc64d082222851aa" providerId="LiveId" clId="{4B8D82EB-0FAB-46B0-ACC0-21D58B98E10F}" dt="2021-04-02T14:20:59.761" v="5053" actId="207"/>
        <pc:sldMkLst>
          <pc:docMk/>
          <pc:sldMk cId="127959622" sldId="1141"/>
        </pc:sldMkLst>
        <pc:spChg chg="del">
          <ac:chgData name="Riyaz Papar" userId="cc64d082222851aa" providerId="LiveId" clId="{4B8D82EB-0FAB-46B0-ACC0-21D58B98E10F}" dt="2021-04-02T14:20:51.241" v="5051" actId="478"/>
          <ac:spMkLst>
            <pc:docMk/>
            <pc:sldMk cId="127959622" sldId="1141"/>
            <ac:spMk id="2" creationId="{00000000-0000-0000-0000-000000000000}"/>
          </ac:spMkLst>
        </pc:spChg>
        <pc:spChg chg="del">
          <ac:chgData name="Riyaz Papar" userId="cc64d082222851aa" providerId="LiveId" clId="{4B8D82EB-0FAB-46B0-ACC0-21D58B98E10F}" dt="2021-04-02T14:20:52.898" v="5052" actId="478"/>
          <ac:spMkLst>
            <pc:docMk/>
            <pc:sldMk cId="127959622" sldId="1141"/>
            <ac:spMk id="6" creationId="{00000000-0000-0000-0000-000000000000}"/>
          </ac:spMkLst>
        </pc:spChg>
        <pc:spChg chg="del">
          <ac:chgData name="Riyaz Papar" userId="cc64d082222851aa" providerId="LiveId" clId="{4B8D82EB-0FAB-46B0-ACC0-21D58B98E10F}" dt="2021-04-02T14:20:49.274" v="5050" actId="478"/>
          <ac:spMkLst>
            <pc:docMk/>
            <pc:sldMk cId="127959622" sldId="1141"/>
            <ac:spMk id="7" creationId="{00000000-0000-0000-0000-000000000000}"/>
          </ac:spMkLst>
        </pc:spChg>
        <pc:spChg chg="mod ord">
          <ac:chgData name="Riyaz Papar" userId="cc64d082222851aa" providerId="LiveId" clId="{4B8D82EB-0FAB-46B0-ACC0-21D58B98E10F}" dt="2021-04-02T14:20:59.761" v="5053" actId="207"/>
          <ac:spMkLst>
            <pc:docMk/>
            <pc:sldMk cId="127959622" sldId="1141"/>
            <ac:spMk id="1671171" creationId="{00000000-0000-0000-0000-000000000000}"/>
          </ac:spMkLst>
        </pc:spChg>
        <pc:spChg chg="mod ord">
          <ac:chgData name="Riyaz Papar" userId="cc64d082222851aa" providerId="LiveId" clId="{4B8D82EB-0FAB-46B0-ACC0-21D58B98E10F}" dt="2021-04-02T14:20:45.751" v="5049" actId="700"/>
          <ac:spMkLst>
            <pc:docMk/>
            <pc:sldMk cId="127959622" sldId="1141"/>
            <ac:spMk id="1671172" creationId="{00000000-0000-0000-0000-000000000000}"/>
          </ac:spMkLst>
        </pc:spChg>
      </pc:sldChg>
      <pc:sldChg chg="modSp add mod chgLayout">
        <pc:chgData name="Riyaz Papar" userId="cc64d082222851aa" providerId="LiveId" clId="{4B8D82EB-0FAB-46B0-ACC0-21D58B98E10F}" dt="2021-04-02T14:21:22.025" v="5057" actId="27636"/>
        <pc:sldMkLst>
          <pc:docMk/>
          <pc:sldMk cId="1161168393" sldId="1142"/>
        </pc:sldMkLst>
        <pc:spChg chg="mod ord">
          <ac:chgData name="Riyaz Papar" userId="cc64d082222851aa" providerId="LiveId" clId="{4B8D82EB-0FAB-46B0-ACC0-21D58B98E10F}" dt="2021-04-02T14:21:22.004" v="5056" actId="700"/>
          <ac:spMkLst>
            <pc:docMk/>
            <pc:sldMk cId="1161168393" sldId="1142"/>
            <ac:spMk id="1673219" creationId="{00000000-0000-0000-0000-000000000000}"/>
          </ac:spMkLst>
        </pc:spChg>
        <pc:spChg chg="mod ord">
          <ac:chgData name="Riyaz Papar" userId="cc64d082222851aa" providerId="LiveId" clId="{4B8D82EB-0FAB-46B0-ACC0-21D58B98E10F}" dt="2021-04-02T14:21:22.025" v="5057" actId="27636"/>
          <ac:spMkLst>
            <pc:docMk/>
            <pc:sldMk cId="1161168393" sldId="1142"/>
            <ac:spMk id="1673220" creationId="{00000000-0000-0000-0000-000000000000}"/>
          </ac:spMkLst>
        </pc:spChg>
      </pc:sldChg>
      <pc:sldChg chg="modSp add mod modClrScheme chgLayout">
        <pc:chgData name="Riyaz Papar" userId="cc64d082222851aa" providerId="LiveId" clId="{4B8D82EB-0FAB-46B0-ACC0-21D58B98E10F}" dt="2021-04-02T14:21:37.925" v="5059" actId="700"/>
        <pc:sldMkLst>
          <pc:docMk/>
          <pc:sldMk cId="3461405747" sldId="1143"/>
        </pc:sldMkLst>
        <pc:spChg chg="mod ord">
          <ac:chgData name="Riyaz Papar" userId="cc64d082222851aa" providerId="LiveId" clId="{4B8D82EB-0FAB-46B0-ACC0-21D58B98E10F}" dt="2021-04-02T14:21:37.925" v="5059" actId="700"/>
          <ac:spMkLst>
            <pc:docMk/>
            <pc:sldMk cId="3461405747" sldId="1143"/>
            <ac:spMk id="1669123" creationId="{00000000-0000-0000-0000-000000000000}"/>
          </ac:spMkLst>
        </pc:spChg>
        <pc:spChg chg="mod ord">
          <ac:chgData name="Riyaz Papar" userId="cc64d082222851aa" providerId="LiveId" clId="{4B8D82EB-0FAB-46B0-ACC0-21D58B98E10F}" dt="2021-04-02T14:21:37.925" v="5059" actId="700"/>
          <ac:spMkLst>
            <pc:docMk/>
            <pc:sldMk cId="3461405747" sldId="1143"/>
            <ac:spMk id="1669124" creationId="{00000000-0000-0000-0000-000000000000}"/>
          </ac:spMkLst>
        </pc:spChg>
      </pc:sldChg>
      <pc:sldChg chg="modSp add mod modClrScheme chgLayout">
        <pc:chgData name="Riyaz Papar" userId="cc64d082222851aa" providerId="LiveId" clId="{4B8D82EB-0FAB-46B0-ACC0-21D58B98E10F}" dt="2021-04-02T14:21:49.546" v="5060" actId="700"/>
        <pc:sldMkLst>
          <pc:docMk/>
          <pc:sldMk cId="2524847801" sldId="1144"/>
        </pc:sldMkLst>
        <pc:spChg chg="mod ord">
          <ac:chgData name="Riyaz Papar" userId="cc64d082222851aa" providerId="LiveId" clId="{4B8D82EB-0FAB-46B0-ACC0-21D58B98E10F}" dt="2021-04-02T14:21:49.546" v="5060" actId="700"/>
          <ac:spMkLst>
            <pc:docMk/>
            <pc:sldMk cId="2524847801" sldId="1144"/>
            <ac:spMk id="1670147" creationId="{00000000-0000-0000-0000-000000000000}"/>
          </ac:spMkLst>
        </pc:spChg>
        <pc:spChg chg="mod ord">
          <ac:chgData name="Riyaz Papar" userId="cc64d082222851aa" providerId="LiveId" clId="{4B8D82EB-0FAB-46B0-ACC0-21D58B98E10F}" dt="2021-04-02T14:21:49.546" v="5060" actId="700"/>
          <ac:spMkLst>
            <pc:docMk/>
            <pc:sldMk cId="2524847801" sldId="1144"/>
            <ac:spMk id="1670148" creationId="{00000000-0000-0000-0000-000000000000}"/>
          </ac:spMkLst>
        </pc:spChg>
      </pc:sldChg>
      <pc:sldChg chg="delSp add del modNotes modNotesTx">
        <pc:chgData name="Riyaz Papar" userId="cc64d082222851aa" providerId="LiveId" clId="{4B8D82EB-0FAB-46B0-ACC0-21D58B98E10F}" dt="2021-04-02T14:24:27.762" v="5198" actId="47"/>
        <pc:sldMkLst>
          <pc:docMk/>
          <pc:sldMk cId="3559698522" sldId="1145"/>
        </pc:sldMkLst>
        <pc:spChg chg="del">
          <ac:chgData name="Riyaz Papar" userId="cc64d082222851aa" providerId="LiveId" clId="{4B8D82EB-0FAB-46B0-ACC0-21D58B98E10F}" dt="2021-04-02T14:22:02.274" v="5061" actId="478"/>
          <ac:spMkLst>
            <pc:docMk/>
            <pc:sldMk cId="3559698522" sldId="1145"/>
            <ac:spMk id="1555461" creationId="{00000000-0000-0000-0000-000000000000}"/>
          </ac:spMkLst>
        </pc:spChg>
      </pc:sldChg>
      <pc:sldChg chg="modSp add mod">
        <pc:chgData name="Riyaz Papar" userId="cc64d082222851aa" providerId="LiveId" clId="{4B8D82EB-0FAB-46B0-ACC0-21D58B98E10F}" dt="2021-04-02T14:25:22.650" v="5230" actId="20577"/>
        <pc:sldMkLst>
          <pc:docMk/>
          <pc:sldMk cId="626255785" sldId="1146"/>
        </pc:sldMkLst>
        <pc:spChg chg="mod">
          <ac:chgData name="Riyaz Papar" userId="cc64d082222851aa" providerId="LiveId" clId="{4B8D82EB-0FAB-46B0-ACC0-21D58B98E10F}" dt="2021-04-02T14:25:22.650" v="5230" actId="20577"/>
          <ac:spMkLst>
            <pc:docMk/>
            <pc:sldMk cId="626255785" sldId="1146"/>
            <ac:spMk id="1675268" creationId="{00000000-0000-0000-0000-000000000000}"/>
          </ac:spMkLst>
        </pc:spChg>
      </pc:sldChg>
      <pc:sldChg chg="add del">
        <pc:chgData name="Riyaz Papar" userId="cc64d082222851aa" providerId="LiveId" clId="{4B8D82EB-0FAB-46B0-ACC0-21D58B98E10F}" dt="2021-04-02T14:25:48.047" v="5231" actId="2696"/>
        <pc:sldMkLst>
          <pc:docMk/>
          <pc:sldMk cId="3253910222" sldId="1148"/>
        </pc:sldMkLst>
      </pc:sldChg>
      <pc:sldChg chg="modSp add del mod">
        <pc:chgData name="Riyaz Papar" userId="cc64d082222851aa" providerId="LiveId" clId="{4B8D82EB-0FAB-46B0-ACC0-21D58B98E10F}" dt="2021-04-02T14:25:48.047" v="5231" actId="2696"/>
        <pc:sldMkLst>
          <pc:docMk/>
          <pc:sldMk cId="3445373106" sldId="1149"/>
        </pc:sldMkLst>
        <pc:spChg chg="mod">
          <ac:chgData name="Riyaz Papar" userId="cc64d082222851aa" providerId="LiveId" clId="{4B8D82EB-0FAB-46B0-ACC0-21D58B98E10F}" dt="2021-04-02T14:13:24.238" v="5032" actId="27636"/>
          <ac:spMkLst>
            <pc:docMk/>
            <pc:sldMk cId="3445373106" sldId="1149"/>
            <ac:spMk id="1678338" creationId="{00000000-0000-0000-0000-000000000000}"/>
          </ac:spMkLst>
        </pc:spChg>
      </pc:sldChg>
      <pc:sldChg chg="add del">
        <pc:chgData name="Riyaz Papar" userId="cc64d082222851aa" providerId="LiveId" clId="{4B8D82EB-0FAB-46B0-ACC0-21D58B98E10F}" dt="2021-04-02T14:25:48.047" v="5231" actId="2696"/>
        <pc:sldMkLst>
          <pc:docMk/>
          <pc:sldMk cId="1596423824" sldId="1150"/>
        </pc:sldMkLst>
      </pc:sldChg>
      <pc:sldChg chg="add del">
        <pc:chgData name="Riyaz Papar" userId="cc64d082222851aa" providerId="LiveId" clId="{4B8D82EB-0FAB-46B0-ACC0-21D58B98E10F}" dt="2021-04-02T14:25:48.047" v="5231" actId="2696"/>
        <pc:sldMkLst>
          <pc:docMk/>
          <pc:sldMk cId="1567032833" sldId="1151"/>
        </pc:sldMkLst>
      </pc:sldChg>
      <pc:sldChg chg="modSp add del mod">
        <pc:chgData name="Riyaz Papar" userId="cc64d082222851aa" providerId="LiveId" clId="{4B8D82EB-0FAB-46B0-ACC0-21D58B98E10F}" dt="2021-04-02T14:25:48.047" v="5231" actId="2696"/>
        <pc:sldMkLst>
          <pc:docMk/>
          <pc:sldMk cId="3677854796" sldId="1153"/>
        </pc:sldMkLst>
        <pc:spChg chg="mod">
          <ac:chgData name="Riyaz Papar" userId="cc64d082222851aa" providerId="LiveId" clId="{4B8D82EB-0FAB-46B0-ACC0-21D58B98E10F}" dt="2021-04-02T14:13:24.255" v="5033" actId="27636"/>
          <ac:spMkLst>
            <pc:docMk/>
            <pc:sldMk cId="3677854796" sldId="1153"/>
            <ac:spMk id="1682435" creationId="{00000000-0000-0000-0000-000000000000}"/>
          </ac:spMkLst>
        </pc:spChg>
      </pc:sldChg>
      <pc:sldChg chg="add del">
        <pc:chgData name="Riyaz Papar" userId="cc64d082222851aa" providerId="LiveId" clId="{4B8D82EB-0FAB-46B0-ACC0-21D58B98E10F}" dt="2021-04-02T14:25:48.047" v="5231" actId="2696"/>
        <pc:sldMkLst>
          <pc:docMk/>
          <pc:sldMk cId="2295866025" sldId="1155"/>
        </pc:sldMkLst>
      </pc:sldChg>
      <pc:sldChg chg="add del">
        <pc:chgData name="Riyaz Papar" userId="cc64d082222851aa" providerId="LiveId" clId="{4B8D82EB-0FAB-46B0-ACC0-21D58B98E10F}" dt="2021-04-02T14:25:48.047" v="5231" actId="2696"/>
        <pc:sldMkLst>
          <pc:docMk/>
          <pc:sldMk cId="192565534" sldId="1157"/>
        </pc:sldMkLst>
      </pc:sldChg>
      <pc:sldChg chg="add del">
        <pc:chgData name="Riyaz Papar" userId="cc64d082222851aa" providerId="LiveId" clId="{4B8D82EB-0FAB-46B0-ACC0-21D58B98E10F}" dt="2021-04-02T14:25:48.047" v="5231" actId="2696"/>
        <pc:sldMkLst>
          <pc:docMk/>
          <pc:sldMk cId="366123523" sldId="1159"/>
        </pc:sldMkLst>
      </pc:sldChg>
      <pc:sldChg chg="modSp add del mod">
        <pc:chgData name="Riyaz Papar" userId="cc64d082222851aa" providerId="LiveId" clId="{4B8D82EB-0FAB-46B0-ACC0-21D58B98E10F}" dt="2021-04-02T14:25:48.047" v="5231" actId="2696"/>
        <pc:sldMkLst>
          <pc:docMk/>
          <pc:sldMk cId="2562931665" sldId="1161"/>
        </pc:sldMkLst>
        <pc:spChg chg="mod">
          <ac:chgData name="Riyaz Papar" userId="cc64d082222851aa" providerId="LiveId" clId="{4B8D82EB-0FAB-46B0-ACC0-21D58B98E10F}" dt="2021-04-02T14:13:24.274" v="5034" actId="27636"/>
          <ac:spMkLst>
            <pc:docMk/>
            <pc:sldMk cId="2562931665" sldId="1161"/>
            <ac:spMk id="1565698" creationId="{00000000-0000-0000-0000-000000000000}"/>
          </ac:spMkLst>
        </pc:spChg>
      </pc:sldChg>
      <pc:sldChg chg="add del">
        <pc:chgData name="Riyaz Papar" userId="cc64d082222851aa" providerId="LiveId" clId="{4B8D82EB-0FAB-46B0-ACC0-21D58B98E10F}" dt="2021-03-31T23:01:56.707" v="418" actId="2696"/>
        <pc:sldMkLst>
          <pc:docMk/>
          <pc:sldMk cId="0" sldId="1190"/>
        </pc:sldMkLst>
      </pc:sldChg>
      <pc:sldChg chg="add del">
        <pc:chgData name="Riyaz Papar" userId="cc64d082222851aa" providerId="LiveId" clId="{4B8D82EB-0FAB-46B0-ACC0-21D58B98E10F}" dt="2021-03-31T23:07:50.615" v="433" actId="47"/>
        <pc:sldMkLst>
          <pc:docMk/>
          <pc:sldMk cId="967029488" sldId="1190"/>
        </pc:sldMkLst>
      </pc:sldChg>
      <pc:sldChg chg="add del">
        <pc:chgData name="Riyaz Papar" userId="cc64d082222851aa" providerId="LiveId" clId="{4B8D82EB-0FAB-46B0-ACC0-21D58B98E10F}" dt="2021-03-31T22:55:33.284" v="409" actId="47"/>
        <pc:sldMkLst>
          <pc:docMk/>
          <pc:sldMk cId="0" sldId="1191"/>
        </pc:sldMkLst>
      </pc:sldChg>
      <pc:sldChg chg="modSp add del modNotes">
        <pc:chgData name="Riyaz Papar" userId="cc64d082222851aa" providerId="LiveId" clId="{4B8D82EB-0FAB-46B0-ACC0-21D58B98E10F}" dt="2021-03-31T22:53:53.258" v="404" actId="47"/>
        <pc:sldMkLst>
          <pc:docMk/>
          <pc:sldMk cId="0" sldId="1221"/>
        </pc:sldMkLst>
        <pc:spChg chg="mod">
          <ac:chgData name="Riyaz Papar" userId="cc64d082222851aa" providerId="LiveId" clId="{4B8D82EB-0FAB-46B0-ACC0-21D58B98E10F}" dt="2021-03-31T22:46:48.822" v="390"/>
          <ac:spMkLst>
            <pc:docMk/>
            <pc:sldMk cId="0" sldId="1221"/>
            <ac:spMk id="5" creationId="{74AFA9C8-F41C-4E7C-9D42-AD1610ABEE7F}"/>
          </ac:spMkLst>
        </pc:spChg>
      </pc:sldChg>
      <pc:sldChg chg="add modNotes">
        <pc:chgData name="Riyaz Papar" userId="cc64d082222851aa" providerId="LiveId" clId="{4B8D82EB-0FAB-46B0-ACC0-21D58B98E10F}" dt="2021-04-05T14:47:23.457" v="6989"/>
        <pc:sldMkLst>
          <pc:docMk/>
          <pc:sldMk cId="3347929867" sldId="1222"/>
        </pc:sldMkLst>
        <pc:spChg chg="del mod ord">
          <ac:chgData name="Riyaz Papar" userId="cc64d082222851aa" providerId="LiveId" clId="{4B8D82EB-0FAB-46B0-ACC0-21D58B98E10F}" dt="2021-04-01T23:36:44.060" v="4458" actId="478"/>
          <ac:spMkLst>
            <pc:docMk/>
            <pc:sldMk cId="3347929867" sldId="1222"/>
            <ac:spMk id="5" creationId="{6DEE54FE-E9AF-485C-8C8B-E31CDE458002}"/>
          </ac:spMkLst>
        </pc:spChg>
        <pc:spChg chg="mod ord">
          <ac:chgData name="Riyaz Papar" userId="cc64d082222851aa" providerId="LiveId" clId="{4B8D82EB-0FAB-46B0-ACC0-21D58B98E10F}" dt="2021-04-01T23:36:10.273" v="4451" actId="700"/>
          <ac:spMkLst>
            <pc:docMk/>
            <pc:sldMk cId="3347929867" sldId="1222"/>
            <ac:spMk id="1547266" creationId="{03F937DD-6AA3-4239-9326-6C4FE3A7092E}"/>
          </ac:spMkLst>
        </pc:spChg>
        <pc:spChg chg="mod ord">
          <ac:chgData name="Riyaz Papar" userId="cc64d082222851aa" providerId="LiveId" clId="{4B8D82EB-0FAB-46B0-ACC0-21D58B98E10F}" dt="2021-04-01T23:36:10.273" v="4451" actId="700"/>
          <ac:spMkLst>
            <pc:docMk/>
            <pc:sldMk cId="3347929867" sldId="1222"/>
            <ac:spMk id="1547267" creationId="{CF24A5F0-713B-4353-A19B-5C4C97C0CA05}"/>
          </ac:spMkLst>
        </pc:spChg>
        <pc:spChg chg="del">
          <ac:chgData name="Riyaz Papar" userId="cc64d082222851aa" providerId="LiveId" clId="{4B8D82EB-0FAB-46B0-ACC0-21D58B98E10F}" dt="2021-04-01T23:36:13.811" v="4452" actId="478"/>
          <ac:spMkLst>
            <pc:docMk/>
            <pc:sldMk cId="3347929867" sldId="1222"/>
            <ac:spMk id="1547268" creationId="{D54480EE-76A5-4608-84FC-048E3B422CB8}"/>
          </ac:spMkLst>
        </pc:spChg>
      </pc:sldChg>
      <pc:sldChg chg="add modNotes">
        <pc:chgData name="Riyaz Papar" userId="cc64d082222851aa" providerId="LiveId" clId="{4B8D82EB-0FAB-46B0-ACC0-21D58B98E10F}" dt="2021-04-05T14:47:23.457" v="6989"/>
        <pc:sldMkLst>
          <pc:docMk/>
          <pc:sldMk cId="4078010720" sldId="1223"/>
        </pc:sldMkLst>
        <pc:spChg chg="del mod ord">
          <ac:chgData name="Riyaz Papar" userId="cc64d082222851aa" providerId="LiveId" clId="{4B8D82EB-0FAB-46B0-ACC0-21D58B98E10F}" dt="2021-04-01T23:36:38.684" v="4457" actId="478"/>
          <ac:spMkLst>
            <pc:docMk/>
            <pc:sldMk cId="4078010720" sldId="1223"/>
            <ac:spMk id="5" creationId="{9CC3196A-6315-4A6A-A22D-9C236466448F}"/>
          </ac:spMkLst>
        </pc:spChg>
        <pc:spChg chg="mod ord">
          <ac:chgData name="Riyaz Papar" userId="cc64d082222851aa" providerId="LiveId" clId="{4B8D82EB-0FAB-46B0-ACC0-21D58B98E10F}" dt="2021-04-01T23:36:31.301" v="4455" actId="700"/>
          <ac:spMkLst>
            <pc:docMk/>
            <pc:sldMk cId="4078010720" sldId="1223"/>
            <ac:spMk id="1549314" creationId="{45F444B0-2240-4698-B740-BAB87FA93BA5}"/>
          </ac:spMkLst>
        </pc:spChg>
        <pc:spChg chg="mod ord">
          <ac:chgData name="Riyaz Papar" userId="cc64d082222851aa" providerId="LiveId" clId="{4B8D82EB-0FAB-46B0-ACC0-21D58B98E10F}" dt="2021-04-01T23:36:31.301" v="4455" actId="700"/>
          <ac:spMkLst>
            <pc:docMk/>
            <pc:sldMk cId="4078010720" sldId="1223"/>
            <ac:spMk id="1549315" creationId="{3DC09B78-01A6-4E2E-8EB5-92A90715178C}"/>
          </ac:spMkLst>
        </pc:spChg>
        <pc:spChg chg="del">
          <ac:chgData name="Riyaz Papar" userId="cc64d082222851aa" providerId="LiveId" clId="{4B8D82EB-0FAB-46B0-ACC0-21D58B98E10F}" dt="2021-04-01T23:36:35.548" v="4456" actId="478"/>
          <ac:spMkLst>
            <pc:docMk/>
            <pc:sldMk cId="4078010720" sldId="1223"/>
            <ac:spMk id="1549316" creationId="{67AD5EF2-D8A1-4FA7-97C6-AA943F42BA3E}"/>
          </ac:spMkLst>
        </pc:spChg>
      </pc:sldChg>
      <pc:sldChg chg="delSp add mod modNotes">
        <pc:chgData name="Riyaz Papar" userId="cc64d082222851aa" providerId="LiveId" clId="{4B8D82EB-0FAB-46B0-ACC0-21D58B98E10F}" dt="2021-04-05T14:47:23.457" v="6989"/>
        <pc:sldMkLst>
          <pc:docMk/>
          <pc:sldMk cId="3709472559" sldId="1224"/>
        </pc:sldMkLst>
        <pc:spChg chg="del mod ord">
          <ac:chgData name="Riyaz Papar" userId="cc64d082222851aa" providerId="LiveId" clId="{4B8D82EB-0FAB-46B0-ACC0-21D58B98E10F}" dt="2021-04-02T14:11:05.309" v="5027" actId="478"/>
          <ac:spMkLst>
            <pc:docMk/>
            <pc:sldMk cId="3709472559" sldId="1224"/>
            <ac:spMk id="4" creationId="{7250CBAC-66FD-4910-817D-0A3349F41468}"/>
          </ac:spMkLst>
        </pc:spChg>
        <pc:spChg chg="mod ord">
          <ac:chgData name="Riyaz Papar" userId="cc64d082222851aa" providerId="LiveId" clId="{4B8D82EB-0FAB-46B0-ACC0-21D58B98E10F}" dt="2021-04-01T23:33:24.991" v="4307" actId="700"/>
          <ac:spMkLst>
            <pc:docMk/>
            <pc:sldMk cId="3709472559" sldId="1224"/>
            <ac:spMk id="1551362" creationId="{3A95B8BA-6705-4041-BEA3-F6ED382561C8}"/>
          </ac:spMkLst>
        </pc:spChg>
        <pc:spChg chg="mod ord">
          <ac:chgData name="Riyaz Papar" userId="cc64d082222851aa" providerId="LiveId" clId="{4B8D82EB-0FAB-46B0-ACC0-21D58B98E10F}" dt="2021-04-01T23:33:39.329" v="4313" actId="27636"/>
          <ac:spMkLst>
            <pc:docMk/>
            <pc:sldMk cId="3709472559" sldId="1224"/>
            <ac:spMk id="1551363" creationId="{726BFB07-E16B-4B25-93BF-290D5AEDAE09}"/>
          </ac:spMkLst>
        </pc:spChg>
      </pc:sldChg>
      <pc:sldChg chg="modSp add del modNotes">
        <pc:chgData name="Riyaz Papar" userId="cc64d082222851aa" providerId="LiveId" clId="{4B8D82EB-0FAB-46B0-ACC0-21D58B98E10F}" dt="2021-04-01T23:26:46.445" v="4293" actId="47"/>
        <pc:sldMkLst>
          <pc:docMk/>
          <pc:sldMk cId="1375561115" sldId="1225"/>
        </pc:sldMkLst>
        <pc:spChg chg="mod">
          <ac:chgData name="Riyaz Papar" userId="cc64d082222851aa" providerId="LiveId" clId="{4B8D82EB-0FAB-46B0-ACC0-21D58B98E10F}" dt="2021-03-31T22:46:48.822" v="390"/>
          <ac:spMkLst>
            <pc:docMk/>
            <pc:sldMk cId="1375561115" sldId="1225"/>
            <ac:spMk id="4" creationId="{1B9348D3-E78B-4F7B-BE0E-2BC30AD07030}"/>
          </ac:spMkLst>
        </pc:spChg>
      </pc:sldChg>
      <pc:sldChg chg="modSp add del mod chgLayout modNotes">
        <pc:chgData name="Riyaz Papar" userId="cc64d082222851aa" providerId="LiveId" clId="{4B8D82EB-0FAB-46B0-ACC0-21D58B98E10F}" dt="2021-04-05T14:47:23.457" v="6989"/>
        <pc:sldMkLst>
          <pc:docMk/>
          <pc:sldMk cId="866358960" sldId="1226"/>
        </pc:sldMkLst>
        <pc:spChg chg="mod ord">
          <ac:chgData name="Riyaz Papar" userId="cc64d082222851aa" providerId="LiveId" clId="{4B8D82EB-0FAB-46B0-ACC0-21D58B98E10F}" dt="2021-04-01T21:52:59.701" v="3452" actId="27636"/>
          <ac:spMkLst>
            <pc:docMk/>
            <pc:sldMk cId="866358960" sldId="1226"/>
            <ac:spMk id="78850" creationId="{95EC9DAC-87D8-45AE-B616-1CFB788C6BA2}"/>
          </ac:spMkLst>
        </pc:spChg>
        <pc:spChg chg="mod ord">
          <ac:chgData name="Riyaz Papar" userId="cc64d082222851aa" providerId="LiveId" clId="{4B8D82EB-0FAB-46B0-ACC0-21D58B98E10F}" dt="2021-04-01T21:53:48.674" v="3493" actId="14100"/>
          <ac:spMkLst>
            <pc:docMk/>
            <pc:sldMk cId="866358960" sldId="1226"/>
            <ac:spMk id="78851" creationId="{340EB6EB-DE08-486D-81FD-026DE36FB1DF}"/>
          </ac:spMkLst>
        </pc:spChg>
      </pc:sldChg>
      <pc:sldChg chg="modSp add del modNotes">
        <pc:chgData name="Riyaz Papar" userId="cc64d082222851aa" providerId="LiveId" clId="{4B8D82EB-0FAB-46B0-ACC0-21D58B98E10F}" dt="2021-04-01T23:28:16.543" v="4295" actId="47"/>
        <pc:sldMkLst>
          <pc:docMk/>
          <pc:sldMk cId="2748976385" sldId="1227"/>
        </pc:sldMkLst>
        <pc:spChg chg="mod">
          <ac:chgData name="Riyaz Papar" userId="cc64d082222851aa" providerId="LiveId" clId="{4B8D82EB-0FAB-46B0-ACC0-21D58B98E10F}" dt="2021-03-31T22:46:48.822" v="390"/>
          <ac:spMkLst>
            <pc:docMk/>
            <pc:sldMk cId="2748976385" sldId="1227"/>
            <ac:spMk id="4" creationId="{48DEE7EC-7954-49CE-9A59-761A4D8F9A98}"/>
          </ac:spMkLst>
        </pc:spChg>
      </pc:sldChg>
      <pc:sldChg chg="add">
        <pc:chgData name="Riyaz Papar" userId="cc64d082222851aa" providerId="LiveId" clId="{4B8D82EB-0FAB-46B0-ACC0-21D58B98E10F}" dt="2021-03-31T22:54:12.618" v="406"/>
        <pc:sldMkLst>
          <pc:docMk/>
          <pc:sldMk cId="595278030" sldId="1228"/>
        </pc:sldMkLst>
        <pc:spChg chg="mod">
          <ac:chgData name="Riyaz Papar" userId="cc64d082222851aa" providerId="LiveId" clId="{4B8D82EB-0FAB-46B0-ACC0-21D58B98E10F}" dt="2021-03-31T22:46:48.822" v="390"/>
          <ac:spMkLst>
            <pc:docMk/>
            <pc:sldMk cId="595278030" sldId="1228"/>
            <ac:spMk id="4" creationId="{3C5EE91D-08F2-4F5E-86DC-0EB3DC39B888}"/>
          </ac:spMkLst>
        </pc:spChg>
      </pc:sldChg>
      <pc:sldChg chg="delSp modSp add del mod modClrScheme chgLayout modNotes modNotesTx">
        <pc:chgData name="Riyaz Papar" userId="cc64d082222851aa" providerId="LiveId" clId="{4B8D82EB-0FAB-46B0-ACC0-21D58B98E10F}" dt="2021-04-05T14:47:23.457" v="6989"/>
        <pc:sldMkLst>
          <pc:docMk/>
          <pc:sldMk cId="3570778523" sldId="1229"/>
        </pc:sldMkLst>
        <pc:spChg chg="del mod ord">
          <ac:chgData name="Riyaz Papar" userId="cc64d082222851aa" providerId="LiveId" clId="{4B8D82EB-0FAB-46B0-ACC0-21D58B98E10F}" dt="2021-04-02T14:11:18.442" v="5028" actId="478"/>
          <ac:spMkLst>
            <pc:docMk/>
            <pc:sldMk cId="3570778523" sldId="1229"/>
            <ac:spMk id="5" creationId="{E17999DC-0AFC-40C8-8663-AC77EADC065F}"/>
          </ac:spMkLst>
        </pc:spChg>
        <pc:spChg chg="mod ord">
          <ac:chgData name="Riyaz Papar" userId="cc64d082222851aa" providerId="LiveId" clId="{4B8D82EB-0FAB-46B0-ACC0-21D58B98E10F}" dt="2021-04-01T23:37:00.336" v="4460" actId="700"/>
          <ac:spMkLst>
            <pc:docMk/>
            <pc:sldMk cId="3570778523" sldId="1229"/>
            <ac:spMk id="1561602" creationId="{20D65AD4-AD7A-448F-A27C-4782D68BE2A3}"/>
          </ac:spMkLst>
        </pc:spChg>
        <pc:spChg chg="mod ord">
          <ac:chgData name="Riyaz Papar" userId="cc64d082222851aa" providerId="LiveId" clId="{4B8D82EB-0FAB-46B0-ACC0-21D58B98E10F}" dt="2021-04-01T23:37:00.336" v="4460" actId="700"/>
          <ac:spMkLst>
            <pc:docMk/>
            <pc:sldMk cId="3570778523" sldId="1229"/>
            <ac:spMk id="1561603" creationId="{BC059793-1271-4E01-9E67-A86657D1EDA4}"/>
          </ac:spMkLst>
        </pc:spChg>
        <pc:spChg chg="del">
          <ac:chgData name="Riyaz Papar" userId="cc64d082222851aa" providerId="LiveId" clId="{4B8D82EB-0FAB-46B0-ACC0-21D58B98E10F}" dt="2021-04-01T23:37:03.508" v="4461" actId="478"/>
          <ac:spMkLst>
            <pc:docMk/>
            <pc:sldMk cId="3570778523" sldId="1229"/>
            <ac:spMk id="1561604" creationId="{54AAC374-A52C-4763-AC6B-01D5B7BD6D23}"/>
          </ac:spMkLst>
        </pc:spChg>
      </pc:sldChg>
      <pc:sldChg chg="addSp delSp modSp add del mod modClrScheme chgLayout modNotes modNotesTx">
        <pc:chgData name="Riyaz Papar" userId="cc64d082222851aa" providerId="LiveId" clId="{4B8D82EB-0FAB-46B0-ACC0-21D58B98E10F}" dt="2021-04-05T14:47:23.457" v="6989"/>
        <pc:sldMkLst>
          <pc:docMk/>
          <pc:sldMk cId="2732415564" sldId="1230"/>
        </pc:sldMkLst>
        <pc:spChg chg="add mod ord">
          <ac:chgData name="Riyaz Papar" userId="cc64d082222851aa" providerId="LiveId" clId="{4B8D82EB-0FAB-46B0-ACC0-21D58B98E10F}" dt="2021-04-01T23:37:36.600" v="4469" actId="20577"/>
          <ac:spMkLst>
            <pc:docMk/>
            <pc:sldMk cId="2732415564" sldId="1230"/>
            <ac:spMk id="2" creationId="{B6A81BD4-FBB6-436A-992E-1BBC404AF96C}"/>
          </ac:spMkLst>
        </pc:spChg>
        <pc:spChg chg="add mod ord">
          <ac:chgData name="Riyaz Papar" userId="cc64d082222851aa" providerId="LiveId" clId="{4B8D82EB-0FAB-46B0-ACC0-21D58B98E10F}" dt="2021-04-01T23:37:27.470" v="4466" actId="20577"/>
          <ac:spMkLst>
            <pc:docMk/>
            <pc:sldMk cId="2732415564" sldId="1230"/>
            <ac:spMk id="3" creationId="{0E7B7EAA-324E-4976-B004-9BB700433B93}"/>
          </ac:spMkLst>
        </pc:spChg>
        <pc:spChg chg="del mod ord">
          <ac:chgData name="Riyaz Papar" userId="cc64d082222851aa" providerId="LiveId" clId="{4B8D82EB-0FAB-46B0-ACC0-21D58B98E10F}" dt="2021-04-02T14:11:22.610" v="5029" actId="478"/>
          <ac:spMkLst>
            <pc:docMk/>
            <pc:sldMk cId="2732415564" sldId="1230"/>
            <ac:spMk id="5" creationId="{6E5C6133-2EB7-4AEE-B6CB-356C2CCEE764}"/>
          </ac:spMkLst>
        </pc:spChg>
        <pc:spChg chg="del">
          <ac:chgData name="Riyaz Papar" userId="cc64d082222851aa" providerId="LiveId" clId="{4B8D82EB-0FAB-46B0-ACC0-21D58B98E10F}" dt="2021-04-01T23:37:45.140" v="4471" actId="478"/>
          <ac:spMkLst>
            <pc:docMk/>
            <pc:sldMk cId="2732415564" sldId="1230"/>
            <ac:spMk id="1563652" creationId="{942437A2-A61A-408C-B280-BACEA982DC20}"/>
          </ac:spMkLst>
        </pc:spChg>
        <pc:spChg chg="mod">
          <ac:chgData name="Riyaz Papar" userId="cc64d082222851aa" providerId="LiveId" clId="{4B8D82EB-0FAB-46B0-ACC0-21D58B98E10F}" dt="2021-04-01T23:37:32.407" v="4467" actId="21"/>
          <ac:spMkLst>
            <pc:docMk/>
            <pc:sldMk cId="2732415564" sldId="1230"/>
            <ac:spMk id="1563653" creationId="{4E7988BD-59C5-4F11-8D63-3EC8E9C3C743}"/>
          </ac:spMkLst>
        </pc:spChg>
        <pc:spChg chg="mod">
          <ac:chgData name="Riyaz Papar" userId="cc64d082222851aa" providerId="LiveId" clId="{4B8D82EB-0FAB-46B0-ACC0-21D58B98E10F}" dt="2021-04-01T23:37:22.294" v="4463" actId="21"/>
          <ac:spMkLst>
            <pc:docMk/>
            <pc:sldMk cId="2732415564" sldId="1230"/>
            <ac:spMk id="1563654" creationId="{9AF589F7-7AD6-40B6-BFD0-ED7838725AAF}"/>
          </ac:spMkLst>
        </pc:spChg>
      </pc:sldChg>
      <pc:sldChg chg="add modNotes">
        <pc:chgData name="Riyaz Papar" userId="cc64d082222851aa" providerId="LiveId" clId="{4B8D82EB-0FAB-46B0-ACC0-21D58B98E10F}" dt="2021-04-05T14:47:23.457" v="6989"/>
        <pc:sldMkLst>
          <pc:docMk/>
          <pc:sldMk cId="2597192440" sldId="1231"/>
        </pc:sldMkLst>
        <pc:spChg chg="del mod ord">
          <ac:chgData name="Riyaz Papar" userId="cc64d082222851aa" providerId="LiveId" clId="{4B8D82EB-0FAB-46B0-ACC0-21D58B98E10F}" dt="2021-04-01T23:38:29.940" v="4477" actId="478"/>
          <ac:spMkLst>
            <pc:docMk/>
            <pc:sldMk cId="2597192440" sldId="1231"/>
            <ac:spMk id="8" creationId="{B5DFFA4D-A3B9-48F2-B049-69488E5CBF80}"/>
          </ac:spMkLst>
        </pc:spChg>
        <pc:spChg chg="mod ord">
          <ac:chgData name="Riyaz Papar" userId="cc64d082222851aa" providerId="LiveId" clId="{4B8D82EB-0FAB-46B0-ACC0-21D58B98E10F}" dt="2021-04-01T23:38:14.886" v="4473" actId="207"/>
          <ac:spMkLst>
            <pc:docMk/>
            <pc:sldMk cId="2597192440" sldId="1231"/>
            <ac:spMk id="1565698" creationId="{614FAEA4-CF01-4D9A-A0AC-A8ACF3455805}"/>
          </ac:spMkLst>
        </pc:spChg>
        <pc:spChg chg="mod ord">
          <ac:chgData name="Riyaz Papar" userId="cc64d082222851aa" providerId="LiveId" clId="{4B8D82EB-0FAB-46B0-ACC0-21D58B98E10F}" dt="2021-04-01T23:41:42.740" v="4780" actId="20577"/>
          <ac:spMkLst>
            <pc:docMk/>
            <pc:sldMk cId="2597192440" sldId="1231"/>
            <ac:spMk id="1565699" creationId="{63851353-E105-4386-B0EE-25EF39DC0831}"/>
          </ac:spMkLst>
        </pc:spChg>
        <pc:spChg chg="mod">
          <ac:chgData name="Riyaz Papar" userId="cc64d082222851aa" providerId="LiveId" clId="{4B8D82EB-0FAB-46B0-ACC0-21D58B98E10F}" dt="2021-04-01T23:38:41.676" v="4479" actId="21"/>
          <ac:spMkLst>
            <pc:docMk/>
            <pc:sldMk cId="2597192440" sldId="1231"/>
            <ac:spMk id="1565712" creationId="{A0C45C1F-25D4-4AC3-9301-C978F2254E8D}"/>
          </ac:spMkLst>
        </pc:spChg>
        <pc:spChg chg="mod">
          <ac:chgData name="Riyaz Papar" userId="cc64d082222851aa" providerId="LiveId" clId="{4B8D82EB-0FAB-46B0-ACC0-21D58B98E10F}" dt="2021-04-01T23:38:50.001" v="4482" actId="21"/>
          <ac:spMkLst>
            <pc:docMk/>
            <pc:sldMk cId="2597192440" sldId="1231"/>
            <ac:spMk id="1565713" creationId="{AEFF7204-AB6D-4D16-B392-D06E19BC35F6}"/>
          </ac:spMkLst>
        </pc:spChg>
        <pc:picChg chg="mod">
          <ac:chgData name="Riyaz Papar" userId="cc64d082222851aa" providerId="LiveId" clId="{4B8D82EB-0FAB-46B0-ACC0-21D58B98E10F}" dt="2021-04-01T23:38:20.384" v="4474" actId="1076"/>
          <ac:picMkLst>
            <pc:docMk/>
            <pc:sldMk cId="2597192440" sldId="1231"/>
            <ac:picMk id="1565707" creationId="{85E60506-DA9A-4348-907F-42DD73EDF8E5}"/>
          </ac:picMkLst>
        </pc:picChg>
        <pc:picChg chg="mod">
          <ac:chgData name="Riyaz Papar" userId="cc64d082222851aa" providerId="LiveId" clId="{4B8D82EB-0FAB-46B0-ACC0-21D58B98E10F}" dt="2021-04-01T23:38:27.713" v="4476" actId="1076"/>
          <ac:picMkLst>
            <pc:docMk/>
            <pc:sldMk cId="2597192440" sldId="1231"/>
            <ac:picMk id="1565709" creationId="{48B2FF79-ED11-4B0A-94BC-6E09F43DE782}"/>
          </ac:picMkLst>
        </pc:picChg>
      </pc:sldChg>
      <pc:sldChg chg="addSp delSp modSp add mod chgLayout">
        <pc:chgData name="Riyaz Papar" userId="cc64d082222851aa" providerId="LiveId" clId="{4B8D82EB-0FAB-46B0-ACC0-21D58B98E10F}" dt="2021-04-02T16:28:46.013" v="5264" actId="14100"/>
        <pc:sldMkLst>
          <pc:docMk/>
          <pc:sldMk cId="0" sldId="1265"/>
        </pc:sldMkLst>
        <pc:spChg chg="add del mod ord">
          <ac:chgData name="Riyaz Papar" userId="cc64d082222851aa" providerId="LiveId" clId="{4B8D82EB-0FAB-46B0-ACC0-21D58B98E10F}" dt="2021-04-02T16:28:07.252" v="5253" actId="700"/>
          <ac:spMkLst>
            <pc:docMk/>
            <pc:sldMk cId="0" sldId="1265"/>
            <ac:spMk id="2" creationId="{9981BEDB-5D07-48D3-B897-180F57FA7381}"/>
          </ac:spMkLst>
        </pc:spChg>
        <pc:spChg chg="add mod ord">
          <ac:chgData name="Riyaz Papar" userId="cc64d082222851aa" providerId="LiveId" clId="{4B8D82EB-0FAB-46B0-ACC0-21D58B98E10F}" dt="2021-04-02T16:28:15.760" v="5256" actId="20577"/>
          <ac:spMkLst>
            <pc:docMk/>
            <pc:sldMk cId="0" sldId="1265"/>
            <ac:spMk id="3" creationId="{11CFEE1D-1B18-418F-8089-F58E7CB1EFB8}"/>
          </ac:spMkLst>
        </pc:spChg>
        <pc:spChg chg="mod ord">
          <ac:chgData name="Riyaz Papar" userId="cc64d082222851aa" providerId="LiveId" clId="{4B8D82EB-0FAB-46B0-ACC0-21D58B98E10F}" dt="2021-04-02T16:28:07.252" v="5253" actId="700"/>
          <ac:spMkLst>
            <pc:docMk/>
            <pc:sldMk cId="0" sldId="1265"/>
            <ac:spMk id="5" creationId="{134438A5-CAE5-4342-896C-7C2ECCFEA9F6}"/>
          </ac:spMkLst>
        </pc:spChg>
        <pc:spChg chg="mod ord">
          <ac:chgData name="Riyaz Papar" userId="cc64d082222851aa" providerId="LiveId" clId="{4B8D82EB-0FAB-46B0-ACC0-21D58B98E10F}" dt="2021-04-02T16:28:29.685" v="5258" actId="14100"/>
          <ac:spMkLst>
            <pc:docMk/>
            <pc:sldMk cId="0" sldId="1265"/>
            <ac:spMk id="1611778" creationId="{BAE7C08E-1587-4652-B329-4B2769D1AB37}"/>
          </ac:spMkLst>
        </pc:spChg>
        <pc:picChg chg="mod">
          <ac:chgData name="Riyaz Papar" userId="cc64d082222851aa" providerId="LiveId" clId="{4B8D82EB-0FAB-46B0-ACC0-21D58B98E10F}" dt="2021-04-02T16:28:40.307" v="5263" actId="1076"/>
          <ac:picMkLst>
            <pc:docMk/>
            <pc:sldMk cId="0" sldId="1265"/>
            <ac:picMk id="1611780" creationId="{B13E7299-0DC6-4C28-BB07-3B624A4E26DF}"/>
          </ac:picMkLst>
        </pc:picChg>
        <pc:picChg chg="mod">
          <ac:chgData name="Riyaz Papar" userId="cc64d082222851aa" providerId="LiveId" clId="{4B8D82EB-0FAB-46B0-ACC0-21D58B98E10F}" dt="2021-04-02T16:28:46.013" v="5264" actId="14100"/>
          <ac:picMkLst>
            <pc:docMk/>
            <pc:sldMk cId="0" sldId="1265"/>
            <ac:picMk id="1611781" creationId="{7A0A492B-7D65-4FD8-86F9-75553E0F51C4}"/>
          </ac:picMkLst>
        </pc:picChg>
      </pc:sldChg>
      <pc:sldChg chg="add modNotes">
        <pc:chgData name="Riyaz Papar" userId="cc64d082222851aa" providerId="LiveId" clId="{4B8D82EB-0FAB-46B0-ACC0-21D58B98E10F}" dt="2021-04-05T14:47:23.457" v="6989"/>
        <pc:sldMkLst>
          <pc:docMk/>
          <pc:sldMk cId="45886445" sldId="1266"/>
        </pc:sldMkLst>
        <pc:spChg chg="del mod ord">
          <ac:chgData name="Riyaz Papar" userId="cc64d082222851aa" providerId="LiveId" clId="{4B8D82EB-0FAB-46B0-ACC0-21D58B98E10F}" dt="2021-04-01T22:39:06.900" v="3588" actId="478"/>
          <ac:spMkLst>
            <pc:docMk/>
            <pc:sldMk cId="45886445" sldId="1266"/>
            <ac:spMk id="14" creationId="{936194A2-761B-4353-BFF6-91275662706E}"/>
          </ac:spMkLst>
        </pc:spChg>
        <pc:spChg chg="mod ord">
          <ac:chgData name="Riyaz Papar" userId="cc64d082222851aa" providerId="LiveId" clId="{4B8D82EB-0FAB-46B0-ACC0-21D58B98E10F}" dt="2021-04-01T22:47:20.158" v="3641" actId="20577"/>
          <ac:spMkLst>
            <pc:docMk/>
            <pc:sldMk cId="45886445" sldId="1266"/>
            <ac:spMk id="1612802" creationId="{D5895789-D30D-48B3-8160-1D99637F57CF}"/>
          </ac:spMkLst>
        </pc:spChg>
        <pc:spChg chg="mod ord">
          <ac:chgData name="Riyaz Papar" userId="cc64d082222851aa" providerId="LiveId" clId="{4B8D82EB-0FAB-46B0-ACC0-21D58B98E10F}" dt="2021-04-01T22:35:56.033" v="3565" actId="700"/>
          <ac:spMkLst>
            <pc:docMk/>
            <pc:sldMk cId="45886445" sldId="1266"/>
            <ac:spMk id="1612803" creationId="{0ACA860B-BDF9-4D3D-82D2-4F83FC858F2E}"/>
          </ac:spMkLst>
        </pc:spChg>
        <pc:spChg chg="mod">
          <ac:chgData name="Riyaz Papar" userId="cc64d082222851aa" providerId="LiveId" clId="{4B8D82EB-0FAB-46B0-ACC0-21D58B98E10F}" dt="2021-04-01T22:36:27.828" v="3568" actId="1076"/>
          <ac:spMkLst>
            <pc:docMk/>
            <pc:sldMk cId="45886445" sldId="1266"/>
            <ac:spMk id="1612806" creationId="{1ECA09C7-7C09-41B2-9FE3-5A41169AFD65}"/>
          </ac:spMkLst>
        </pc:spChg>
        <pc:spChg chg="mod">
          <ac:chgData name="Riyaz Papar" userId="cc64d082222851aa" providerId="LiveId" clId="{4B8D82EB-0FAB-46B0-ACC0-21D58B98E10F}" dt="2021-04-01T22:36:27.828" v="3568" actId="1076"/>
          <ac:spMkLst>
            <pc:docMk/>
            <pc:sldMk cId="45886445" sldId="1266"/>
            <ac:spMk id="1612807" creationId="{A2E8208C-4341-4320-B7F9-C15F8F20E2A4}"/>
          </ac:spMkLst>
        </pc:spChg>
        <pc:spChg chg="mod">
          <ac:chgData name="Riyaz Papar" userId="cc64d082222851aa" providerId="LiveId" clId="{4B8D82EB-0FAB-46B0-ACC0-21D58B98E10F}" dt="2021-04-01T22:36:27.828" v="3568" actId="1076"/>
          <ac:spMkLst>
            <pc:docMk/>
            <pc:sldMk cId="45886445" sldId="1266"/>
            <ac:spMk id="1612808" creationId="{0F66640E-403D-4922-BF56-22F9945B2586}"/>
          </ac:spMkLst>
        </pc:spChg>
        <pc:spChg chg="mod">
          <ac:chgData name="Riyaz Papar" userId="cc64d082222851aa" providerId="LiveId" clId="{4B8D82EB-0FAB-46B0-ACC0-21D58B98E10F}" dt="2021-04-01T22:36:27.828" v="3568" actId="1076"/>
          <ac:spMkLst>
            <pc:docMk/>
            <pc:sldMk cId="45886445" sldId="1266"/>
            <ac:spMk id="1612809" creationId="{49A328B3-2846-4492-BF1E-8127BEF5356E}"/>
          </ac:spMkLst>
        </pc:spChg>
        <pc:spChg chg="mod">
          <ac:chgData name="Riyaz Papar" userId="cc64d082222851aa" providerId="LiveId" clId="{4B8D82EB-0FAB-46B0-ACC0-21D58B98E10F}" dt="2021-04-01T22:36:27.828" v="3568" actId="1076"/>
          <ac:spMkLst>
            <pc:docMk/>
            <pc:sldMk cId="45886445" sldId="1266"/>
            <ac:spMk id="1612811" creationId="{D74D6F4A-DD33-4037-8750-77E3E85828C5}"/>
          </ac:spMkLst>
        </pc:spChg>
        <pc:spChg chg="mod">
          <ac:chgData name="Riyaz Papar" userId="cc64d082222851aa" providerId="LiveId" clId="{4B8D82EB-0FAB-46B0-ACC0-21D58B98E10F}" dt="2021-04-01T22:36:27.828" v="3568" actId="1076"/>
          <ac:spMkLst>
            <pc:docMk/>
            <pc:sldMk cId="45886445" sldId="1266"/>
            <ac:spMk id="1612812" creationId="{0ACBFEAE-FB3B-4D01-A04D-DBE3A4EFBF80}"/>
          </ac:spMkLst>
        </pc:spChg>
        <pc:spChg chg="mod">
          <ac:chgData name="Riyaz Papar" userId="cc64d082222851aa" providerId="LiveId" clId="{4B8D82EB-0FAB-46B0-ACC0-21D58B98E10F}" dt="2021-04-01T22:36:27.828" v="3568" actId="1076"/>
          <ac:spMkLst>
            <pc:docMk/>
            <pc:sldMk cId="45886445" sldId="1266"/>
            <ac:spMk id="1612813" creationId="{2A1ED4FF-DB33-4BCA-9996-776253B52DE3}"/>
          </ac:spMkLst>
        </pc:spChg>
        <pc:spChg chg="mod">
          <ac:chgData name="Riyaz Papar" userId="cc64d082222851aa" providerId="LiveId" clId="{4B8D82EB-0FAB-46B0-ACC0-21D58B98E10F}" dt="2021-04-01T22:36:27.828" v="3568" actId="1076"/>
          <ac:spMkLst>
            <pc:docMk/>
            <pc:sldMk cId="45886445" sldId="1266"/>
            <ac:spMk id="1612814" creationId="{588E7114-6BD0-46CD-AFFD-2E64ECC75291}"/>
          </ac:spMkLst>
        </pc:spChg>
        <pc:spChg chg="mod">
          <ac:chgData name="Riyaz Papar" userId="cc64d082222851aa" providerId="LiveId" clId="{4B8D82EB-0FAB-46B0-ACC0-21D58B98E10F}" dt="2021-04-01T22:36:27.828" v="3568" actId="1076"/>
          <ac:spMkLst>
            <pc:docMk/>
            <pc:sldMk cId="45886445" sldId="1266"/>
            <ac:spMk id="1612815" creationId="{83453580-9F9C-403C-9237-D26CF4F564E9}"/>
          </ac:spMkLst>
        </pc:spChg>
        <pc:spChg chg="mod">
          <ac:chgData name="Riyaz Papar" userId="cc64d082222851aa" providerId="LiveId" clId="{4B8D82EB-0FAB-46B0-ACC0-21D58B98E10F}" dt="2021-04-01T22:36:27.828" v="3568" actId="1076"/>
          <ac:spMkLst>
            <pc:docMk/>
            <pc:sldMk cId="45886445" sldId="1266"/>
            <ac:spMk id="1612816" creationId="{FE071A4E-3C42-4197-B932-FC3399E18606}"/>
          </ac:spMkLst>
        </pc:spChg>
        <pc:grpChg chg="add mod">
          <ac:chgData name="Riyaz Papar" userId="cc64d082222851aa" providerId="LiveId" clId="{4B8D82EB-0FAB-46B0-ACC0-21D58B98E10F}" dt="2021-04-01T22:36:27.828" v="3568" actId="1076"/>
          <ac:grpSpMkLst>
            <pc:docMk/>
            <pc:sldMk cId="45886445" sldId="1266"/>
            <ac:grpSpMk id="2" creationId="{D2C541E9-E58D-4F2C-BDC1-85C438A8AED9}"/>
          </ac:grpSpMkLst>
        </pc:grpChg>
      </pc:sldChg>
      <pc:sldChg chg="add modNotes">
        <pc:chgData name="Riyaz Papar" userId="cc64d082222851aa" providerId="LiveId" clId="{4B8D82EB-0FAB-46B0-ACC0-21D58B98E10F}" dt="2021-04-05T14:47:23.457" v="6989"/>
        <pc:sldMkLst>
          <pc:docMk/>
          <pc:sldMk cId="3577461484" sldId="1267"/>
        </pc:sldMkLst>
        <pc:spChg chg="del mod ord">
          <ac:chgData name="Riyaz Papar" userId="cc64d082222851aa" providerId="LiveId" clId="{4B8D82EB-0FAB-46B0-ACC0-21D58B98E10F}" dt="2021-04-01T22:39:15.228" v="3589" actId="478"/>
          <ac:spMkLst>
            <pc:docMk/>
            <pc:sldMk cId="3577461484" sldId="1267"/>
            <ac:spMk id="15" creationId="{B6A90CA5-380A-436B-9617-8C543909BAA9}"/>
          </ac:spMkLst>
        </pc:spChg>
        <pc:spChg chg="mod ord">
          <ac:chgData name="Riyaz Papar" userId="cc64d082222851aa" providerId="LiveId" clId="{4B8D82EB-0FAB-46B0-ACC0-21D58B98E10F}" dt="2021-04-01T22:37:52.509" v="3583" actId="700"/>
          <ac:spMkLst>
            <pc:docMk/>
            <pc:sldMk cId="3577461484" sldId="1267"/>
            <ac:spMk id="1614850" creationId="{D515C21F-727C-4E8D-B05F-92D72C4F219B}"/>
          </ac:spMkLst>
        </pc:spChg>
        <pc:spChg chg="mod ord">
          <ac:chgData name="Riyaz Papar" userId="cc64d082222851aa" providerId="LiveId" clId="{4B8D82EB-0FAB-46B0-ACC0-21D58B98E10F}" dt="2021-04-01T22:37:52.509" v="3583" actId="700"/>
          <ac:spMkLst>
            <pc:docMk/>
            <pc:sldMk cId="3577461484" sldId="1267"/>
            <ac:spMk id="1614851" creationId="{E041584D-2732-43EA-B4C6-F8EAEEF6B0E4}"/>
          </ac:spMkLst>
        </pc:spChg>
        <pc:spChg chg="mod">
          <ac:chgData name="Riyaz Papar" userId="cc64d082222851aa" providerId="LiveId" clId="{4B8D82EB-0FAB-46B0-ACC0-21D58B98E10F}" dt="2021-04-01T22:38:01.432" v="3584" actId="1076"/>
          <ac:spMkLst>
            <pc:docMk/>
            <pc:sldMk cId="3577461484" sldId="1267"/>
            <ac:spMk id="1614852" creationId="{9033A644-B5DE-40A5-BA31-11E5CB3DE56E}"/>
          </ac:spMkLst>
        </pc:spChg>
        <pc:spChg chg="mod">
          <ac:chgData name="Riyaz Papar" userId="cc64d082222851aa" providerId="LiveId" clId="{4B8D82EB-0FAB-46B0-ACC0-21D58B98E10F}" dt="2021-04-01T22:38:01.432" v="3584" actId="1076"/>
          <ac:spMkLst>
            <pc:docMk/>
            <pc:sldMk cId="3577461484" sldId="1267"/>
            <ac:spMk id="1614853" creationId="{10EFE738-0CAF-4D7D-96FE-67A4D8187463}"/>
          </ac:spMkLst>
        </pc:spChg>
        <pc:spChg chg="mod">
          <ac:chgData name="Riyaz Papar" userId="cc64d082222851aa" providerId="LiveId" clId="{4B8D82EB-0FAB-46B0-ACC0-21D58B98E10F}" dt="2021-04-01T22:38:01.432" v="3584" actId="1076"/>
          <ac:spMkLst>
            <pc:docMk/>
            <pc:sldMk cId="3577461484" sldId="1267"/>
            <ac:spMk id="1614854" creationId="{53527A9E-ACEA-4DC4-86D7-0DF34B2C5DD0}"/>
          </ac:spMkLst>
        </pc:spChg>
        <pc:spChg chg="mod">
          <ac:chgData name="Riyaz Papar" userId="cc64d082222851aa" providerId="LiveId" clId="{4B8D82EB-0FAB-46B0-ACC0-21D58B98E10F}" dt="2021-04-01T22:38:01.432" v="3584" actId="1076"/>
          <ac:spMkLst>
            <pc:docMk/>
            <pc:sldMk cId="3577461484" sldId="1267"/>
            <ac:spMk id="1614855" creationId="{303B80FB-4346-4274-A831-1BC969DBEE6B}"/>
          </ac:spMkLst>
        </pc:spChg>
        <pc:spChg chg="mod">
          <ac:chgData name="Riyaz Papar" userId="cc64d082222851aa" providerId="LiveId" clId="{4B8D82EB-0FAB-46B0-ACC0-21D58B98E10F}" dt="2021-04-01T22:38:01.432" v="3584" actId="1076"/>
          <ac:spMkLst>
            <pc:docMk/>
            <pc:sldMk cId="3577461484" sldId="1267"/>
            <ac:spMk id="1614856" creationId="{4B77E491-3C06-4E07-B351-978EA4FDF94B}"/>
          </ac:spMkLst>
        </pc:spChg>
        <pc:spChg chg="mod">
          <ac:chgData name="Riyaz Papar" userId="cc64d082222851aa" providerId="LiveId" clId="{4B8D82EB-0FAB-46B0-ACC0-21D58B98E10F}" dt="2021-04-01T22:38:01.432" v="3584" actId="1076"/>
          <ac:spMkLst>
            <pc:docMk/>
            <pc:sldMk cId="3577461484" sldId="1267"/>
            <ac:spMk id="1614857" creationId="{99E33457-6CA9-4D84-A790-EA139AF9C370}"/>
          </ac:spMkLst>
        </pc:spChg>
        <pc:spChg chg="mod">
          <ac:chgData name="Riyaz Papar" userId="cc64d082222851aa" providerId="LiveId" clId="{4B8D82EB-0FAB-46B0-ACC0-21D58B98E10F}" dt="2021-04-01T22:38:01.432" v="3584" actId="1076"/>
          <ac:spMkLst>
            <pc:docMk/>
            <pc:sldMk cId="3577461484" sldId="1267"/>
            <ac:spMk id="1614858" creationId="{B577E65D-5FD3-4C94-B984-43E7CB7C3D7D}"/>
          </ac:spMkLst>
        </pc:spChg>
        <pc:spChg chg="mod">
          <ac:chgData name="Riyaz Papar" userId="cc64d082222851aa" providerId="LiveId" clId="{4B8D82EB-0FAB-46B0-ACC0-21D58B98E10F}" dt="2021-04-01T22:38:01.432" v="3584" actId="1076"/>
          <ac:spMkLst>
            <pc:docMk/>
            <pc:sldMk cId="3577461484" sldId="1267"/>
            <ac:spMk id="1614859" creationId="{237D3E4E-5675-4FFF-B3E2-56B7D9AB5BB6}"/>
          </ac:spMkLst>
        </pc:spChg>
        <pc:spChg chg="mod">
          <ac:chgData name="Riyaz Papar" userId="cc64d082222851aa" providerId="LiveId" clId="{4B8D82EB-0FAB-46B0-ACC0-21D58B98E10F}" dt="2021-04-01T22:38:01.432" v="3584" actId="1076"/>
          <ac:spMkLst>
            <pc:docMk/>
            <pc:sldMk cId="3577461484" sldId="1267"/>
            <ac:spMk id="1614860" creationId="{9DCEDD05-9E54-4F60-A88C-3DCB7530842B}"/>
          </ac:spMkLst>
        </pc:spChg>
        <pc:spChg chg="mod">
          <ac:chgData name="Riyaz Papar" userId="cc64d082222851aa" providerId="LiveId" clId="{4B8D82EB-0FAB-46B0-ACC0-21D58B98E10F}" dt="2021-04-01T22:38:01.432" v="3584" actId="1076"/>
          <ac:spMkLst>
            <pc:docMk/>
            <pc:sldMk cId="3577461484" sldId="1267"/>
            <ac:spMk id="1614861" creationId="{A165B554-6184-45CF-80CC-3FF5A1C01339}"/>
          </ac:spMkLst>
        </pc:spChg>
        <pc:grpChg chg="mod">
          <ac:chgData name="Riyaz Papar" userId="cc64d082222851aa" providerId="LiveId" clId="{4B8D82EB-0FAB-46B0-ACC0-21D58B98E10F}" dt="2021-04-01T22:38:01.432" v="3584" actId="1076"/>
          <ac:grpSpMkLst>
            <pc:docMk/>
            <pc:sldMk cId="3577461484" sldId="1267"/>
            <ac:grpSpMk id="1614862" creationId="{35C3C050-7D9E-446A-A996-CC575957C261}"/>
          </ac:grpSpMkLst>
        </pc:grpChg>
      </pc:sldChg>
      <pc:sldChg chg="delSp modSp add del mod ord modClrScheme chgLayout modNotes">
        <pc:chgData name="Riyaz Papar" userId="cc64d082222851aa" providerId="LiveId" clId="{4B8D82EB-0FAB-46B0-ACC0-21D58B98E10F}" dt="2021-04-05T14:47:23.457" v="6989"/>
        <pc:sldMkLst>
          <pc:docMk/>
          <pc:sldMk cId="1190516371" sldId="1268"/>
        </pc:sldMkLst>
        <pc:spChg chg="del mod ord">
          <ac:chgData name="Riyaz Papar" userId="cc64d082222851aa" providerId="LiveId" clId="{4B8D82EB-0FAB-46B0-ACC0-21D58B98E10F}" dt="2021-04-01T22:39:51.075" v="3591" actId="478"/>
          <ac:spMkLst>
            <pc:docMk/>
            <pc:sldMk cId="1190516371" sldId="1268"/>
            <ac:spMk id="4" creationId="{BFB45F84-B7DB-4F19-A319-4AF2E644E518}"/>
          </ac:spMkLst>
        </pc:spChg>
        <pc:spChg chg="mod ord">
          <ac:chgData name="Riyaz Papar" userId="cc64d082222851aa" providerId="LiveId" clId="{4B8D82EB-0FAB-46B0-ACC0-21D58B98E10F}" dt="2021-04-01T22:48:18.708" v="3676" actId="20577"/>
          <ac:spMkLst>
            <pc:docMk/>
            <pc:sldMk cId="1190516371" sldId="1268"/>
            <ac:spMk id="1616898" creationId="{3979BDA0-BC5B-4304-9103-41DE697274EC}"/>
          </ac:spMkLst>
        </pc:spChg>
        <pc:spChg chg="mod ord">
          <ac:chgData name="Riyaz Papar" userId="cc64d082222851aa" providerId="LiveId" clId="{4B8D82EB-0FAB-46B0-ACC0-21D58B98E10F}" dt="2021-04-01T22:39:35.075" v="3590" actId="700"/>
          <ac:spMkLst>
            <pc:docMk/>
            <pc:sldMk cId="1190516371" sldId="1268"/>
            <ac:spMk id="1616899" creationId="{FABDD50B-0A74-4B58-B66C-44E7E433477E}"/>
          </ac:spMkLst>
        </pc:spChg>
      </pc:sldChg>
      <pc:sldChg chg="addSp delSp modSp add del mod modClrScheme chgLayout modNotes">
        <pc:chgData name="Riyaz Papar" userId="cc64d082222851aa" providerId="LiveId" clId="{4B8D82EB-0FAB-46B0-ACC0-21D58B98E10F}" dt="2021-04-05T14:47:23.457" v="6989"/>
        <pc:sldMkLst>
          <pc:docMk/>
          <pc:sldMk cId="2825755675" sldId="1269"/>
        </pc:sldMkLst>
        <pc:spChg chg="del mod ord">
          <ac:chgData name="Riyaz Papar" userId="cc64d082222851aa" providerId="LiveId" clId="{4B8D82EB-0FAB-46B0-ACC0-21D58B98E10F}" dt="2021-04-01T22:51:21.285" v="3725" actId="478"/>
          <ac:spMkLst>
            <pc:docMk/>
            <pc:sldMk cId="2825755675" sldId="1269"/>
            <ac:spMk id="16" creationId="{94CC378E-17EB-4233-AF10-023EA3947AD4}"/>
          </ac:spMkLst>
        </pc:spChg>
        <pc:spChg chg="mod ord">
          <ac:chgData name="Riyaz Papar" userId="cc64d082222851aa" providerId="LiveId" clId="{4B8D82EB-0FAB-46B0-ACC0-21D58B98E10F}" dt="2021-04-01T22:56:19.620" v="3835" actId="6549"/>
          <ac:spMkLst>
            <pc:docMk/>
            <pc:sldMk cId="2825755675" sldId="1269"/>
            <ac:spMk id="1618946" creationId="{5679FD75-8AD2-4C8C-93E8-51547CFBB252}"/>
          </ac:spMkLst>
        </pc:spChg>
        <pc:spChg chg="mod ord">
          <ac:chgData name="Riyaz Papar" userId="cc64d082222851aa" providerId="LiveId" clId="{4B8D82EB-0FAB-46B0-ACC0-21D58B98E10F}" dt="2021-04-01T22:51:17.058" v="3724" actId="700"/>
          <ac:spMkLst>
            <pc:docMk/>
            <pc:sldMk cId="2825755675" sldId="1269"/>
            <ac:spMk id="1618947" creationId="{93F9F528-1F96-439A-9AB2-6D5A773524CF}"/>
          </ac:spMkLst>
        </pc:spChg>
        <pc:spChg chg="mod">
          <ac:chgData name="Riyaz Papar" userId="cc64d082222851aa" providerId="LiveId" clId="{4B8D82EB-0FAB-46B0-ACC0-21D58B98E10F}" dt="2021-04-01T22:56:05.610" v="3834" actId="1076"/>
          <ac:spMkLst>
            <pc:docMk/>
            <pc:sldMk cId="2825755675" sldId="1269"/>
            <ac:spMk id="1618948" creationId="{C69F8455-CCC0-4DE2-8CDC-33A7C83C623F}"/>
          </ac:spMkLst>
        </pc:spChg>
        <pc:spChg chg="mod">
          <ac:chgData name="Riyaz Papar" userId="cc64d082222851aa" providerId="LiveId" clId="{4B8D82EB-0FAB-46B0-ACC0-21D58B98E10F}" dt="2021-04-01T22:56:05.610" v="3834" actId="1076"/>
          <ac:spMkLst>
            <pc:docMk/>
            <pc:sldMk cId="2825755675" sldId="1269"/>
            <ac:spMk id="1618949" creationId="{E43820B9-C5D5-449D-A3CB-98BBD8AA7002}"/>
          </ac:spMkLst>
        </pc:spChg>
        <pc:spChg chg="mod">
          <ac:chgData name="Riyaz Papar" userId="cc64d082222851aa" providerId="LiveId" clId="{4B8D82EB-0FAB-46B0-ACC0-21D58B98E10F}" dt="2021-04-01T22:56:05.610" v="3834" actId="1076"/>
          <ac:spMkLst>
            <pc:docMk/>
            <pc:sldMk cId="2825755675" sldId="1269"/>
            <ac:spMk id="1618950" creationId="{8B134CD7-72D3-4D79-8BB7-CA562303C1F9}"/>
          </ac:spMkLst>
        </pc:spChg>
        <pc:spChg chg="mod">
          <ac:chgData name="Riyaz Papar" userId="cc64d082222851aa" providerId="LiveId" clId="{4B8D82EB-0FAB-46B0-ACC0-21D58B98E10F}" dt="2021-04-01T22:56:05.610" v="3834" actId="1076"/>
          <ac:spMkLst>
            <pc:docMk/>
            <pc:sldMk cId="2825755675" sldId="1269"/>
            <ac:spMk id="1618951" creationId="{788B1016-C920-409D-9EF5-944474B026DB}"/>
          </ac:spMkLst>
        </pc:spChg>
        <pc:spChg chg="mod">
          <ac:chgData name="Riyaz Papar" userId="cc64d082222851aa" providerId="LiveId" clId="{4B8D82EB-0FAB-46B0-ACC0-21D58B98E10F}" dt="2021-04-01T22:56:05.610" v="3834" actId="1076"/>
          <ac:spMkLst>
            <pc:docMk/>
            <pc:sldMk cId="2825755675" sldId="1269"/>
            <ac:spMk id="1618952" creationId="{1B7FA997-C7F7-4CF8-9048-5D75523959CB}"/>
          </ac:spMkLst>
        </pc:spChg>
        <pc:spChg chg="mod">
          <ac:chgData name="Riyaz Papar" userId="cc64d082222851aa" providerId="LiveId" clId="{4B8D82EB-0FAB-46B0-ACC0-21D58B98E10F}" dt="2021-04-01T22:56:05.610" v="3834" actId="1076"/>
          <ac:spMkLst>
            <pc:docMk/>
            <pc:sldMk cId="2825755675" sldId="1269"/>
            <ac:spMk id="1618953" creationId="{7C5BFDEE-9F6F-4B2C-A1C1-4593D71228BE}"/>
          </ac:spMkLst>
        </pc:spChg>
        <pc:spChg chg="mod">
          <ac:chgData name="Riyaz Papar" userId="cc64d082222851aa" providerId="LiveId" clId="{4B8D82EB-0FAB-46B0-ACC0-21D58B98E10F}" dt="2021-04-01T22:56:05.610" v="3834" actId="1076"/>
          <ac:spMkLst>
            <pc:docMk/>
            <pc:sldMk cId="2825755675" sldId="1269"/>
            <ac:spMk id="1618954" creationId="{91AE9730-DC2B-46AB-A477-4CC1F1FB7B28}"/>
          </ac:spMkLst>
        </pc:spChg>
        <pc:spChg chg="mod">
          <ac:chgData name="Riyaz Papar" userId="cc64d082222851aa" providerId="LiveId" clId="{4B8D82EB-0FAB-46B0-ACC0-21D58B98E10F}" dt="2021-04-01T22:56:05.610" v="3834" actId="1076"/>
          <ac:spMkLst>
            <pc:docMk/>
            <pc:sldMk cId="2825755675" sldId="1269"/>
            <ac:spMk id="1618955" creationId="{ED4386DA-FD51-4139-B33B-0B5F6E892EC9}"/>
          </ac:spMkLst>
        </pc:spChg>
        <pc:spChg chg="mod">
          <ac:chgData name="Riyaz Papar" userId="cc64d082222851aa" providerId="LiveId" clId="{4B8D82EB-0FAB-46B0-ACC0-21D58B98E10F}" dt="2021-04-01T22:56:05.610" v="3834" actId="1076"/>
          <ac:spMkLst>
            <pc:docMk/>
            <pc:sldMk cId="2825755675" sldId="1269"/>
            <ac:spMk id="1618956" creationId="{27EDBD3C-EAD5-4CC7-A055-6FEA3630B968}"/>
          </ac:spMkLst>
        </pc:spChg>
        <pc:spChg chg="mod">
          <ac:chgData name="Riyaz Papar" userId="cc64d082222851aa" providerId="LiveId" clId="{4B8D82EB-0FAB-46B0-ACC0-21D58B98E10F}" dt="2021-04-01T22:56:05.610" v="3834" actId="1076"/>
          <ac:spMkLst>
            <pc:docMk/>
            <pc:sldMk cId="2825755675" sldId="1269"/>
            <ac:spMk id="1618957" creationId="{5711DFCB-5419-41A5-BAD6-07BBA4ED4382}"/>
          </ac:spMkLst>
        </pc:spChg>
        <pc:spChg chg="add mod">
          <ac:chgData name="Riyaz Papar" userId="cc64d082222851aa" providerId="LiveId" clId="{4B8D82EB-0FAB-46B0-ACC0-21D58B98E10F}" dt="2021-04-01T22:55:37.303" v="3833" actId="20577"/>
          <ac:spMkLst>
            <pc:docMk/>
            <pc:sldMk cId="2825755675" sldId="1269"/>
            <ac:spMk id="1618959" creationId="{09791EFC-B13D-43D8-92D5-57B0E897CCD7}"/>
          </ac:spMkLst>
        </pc:spChg>
        <pc:grpChg chg="mod">
          <ac:chgData name="Riyaz Papar" userId="cc64d082222851aa" providerId="LiveId" clId="{4B8D82EB-0FAB-46B0-ACC0-21D58B98E10F}" dt="2021-04-01T22:56:05.610" v="3834" actId="1076"/>
          <ac:grpSpMkLst>
            <pc:docMk/>
            <pc:sldMk cId="2825755675" sldId="1269"/>
            <ac:grpSpMk id="1618958" creationId="{8D40F8D6-4DED-45B7-90B6-5390D05E3FB7}"/>
          </ac:grpSpMkLst>
        </pc:grpChg>
        <pc:graphicFrameChg chg="del mod replId">
          <ac:chgData name="Riyaz Papar" userId="cc64d082222851aa" providerId="LiveId" clId="{4B8D82EB-0FAB-46B0-ACC0-21D58B98E10F}" dt="2021-04-01T22:52:53.844" v="3763"/>
          <ac:graphicFrameMkLst>
            <pc:docMk/>
            <pc:sldMk cId="2825755675" sldId="1269"/>
            <ac:graphicFrameMk id="2" creationId="{09791EFC-B13D-43D8-92D5-57B0E897CCD7}"/>
          </ac:graphicFrameMkLst>
        </pc:graphicFrameChg>
      </pc:sldChg>
      <pc:sldChg chg="add modNotes">
        <pc:chgData name="Riyaz Papar" userId="cc64d082222851aa" providerId="LiveId" clId="{4B8D82EB-0FAB-46B0-ACC0-21D58B98E10F}" dt="2021-04-05T14:47:23.457" v="6989"/>
        <pc:sldMkLst>
          <pc:docMk/>
          <pc:sldMk cId="767181849" sldId="1270"/>
        </pc:sldMkLst>
        <pc:spChg chg="del mod ord">
          <ac:chgData name="Riyaz Papar" userId="cc64d082222851aa" providerId="LiveId" clId="{4B8D82EB-0FAB-46B0-ACC0-21D58B98E10F}" dt="2021-04-01T22:57:46.629" v="3853" actId="478"/>
          <ac:spMkLst>
            <pc:docMk/>
            <pc:sldMk cId="767181849" sldId="1270"/>
            <ac:spMk id="4" creationId="{A8E14E4C-9A0B-4A9B-BF98-0338B900E8B6}"/>
          </ac:spMkLst>
        </pc:spChg>
        <pc:spChg chg="mod ord">
          <ac:chgData name="Riyaz Papar" userId="cc64d082222851aa" providerId="LiveId" clId="{4B8D82EB-0FAB-46B0-ACC0-21D58B98E10F}" dt="2021-04-01T22:57:34.607" v="3852" actId="20577"/>
          <ac:spMkLst>
            <pc:docMk/>
            <pc:sldMk cId="767181849" sldId="1270"/>
            <ac:spMk id="1620994" creationId="{09C854F6-1A4F-4F5F-80D2-96466AE515D5}"/>
          </ac:spMkLst>
        </pc:spChg>
        <pc:spChg chg="mod ord">
          <ac:chgData name="Riyaz Papar" userId="cc64d082222851aa" providerId="LiveId" clId="{4B8D82EB-0FAB-46B0-ACC0-21D58B98E10F}" dt="2021-04-01T22:56:53.275" v="3836" actId="700"/>
          <ac:spMkLst>
            <pc:docMk/>
            <pc:sldMk cId="767181849" sldId="1270"/>
            <ac:spMk id="1620995" creationId="{5A17F304-5533-4675-BD92-6D9D37F9BC24}"/>
          </ac:spMkLst>
        </pc:spChg>
      </pc:sldChg>
      <pc:sldChg chg="addSp delSp modSp add del mod modClrScheme chgLayout modNotes">
        <pc:chgData name="Riyaz Papar" userId="cc64d082222851aa" providerId="LiveId" clId="{4B8D82EB-0FAB-46B0-ACC0-21D58B98E10F}" dt="2021-04-05T14:47:23.457" v="6989"/>
        <pc:sldMkLst>
          <pc:docMk/>
          <pc:sldMk cId="2404232364" sldId="1271"/>
        </pc:sldMkLst>
        <pc:spChg chg="del mod ord">
          <ac:chgData name="Riyaz Papar" userId="cc64d082222851aa" providerId="LiveId" clId="{4B8D82EB-0FAB-46B0-ACC0-21D58B98E10F}" dt="2021-04-01T23:02:48.908" v="3959" actId="478"/>
          <ac:spMkLst>
            <pc:docMk/>
            <pc:sldMk cId="2404232364" sldId="1271"/>
            <ac:spMk id="5" creationId="{F76BE88F-27A6-4B15-80EC-E1237FD4F550}"/>
          </ac:spMkLst>
        </pc:spChg>
        <pc:spChg chg="mod ord">
          <ac:chgData name="Riyaz Papar" userId="cc64d082222851aa" providerId="LiveId" clId="{4B8D82EB-0FAB-46B0-ACC0-21D58B98E10F}" dt="2021-04-01T23:07:40.654" v="4032" actId="20577"/>
          <ac:spMkLst>
            <pc:docMk/>
            <pc:sldMk cId="2404232364" sldId="1271"/>
            <ac:spMk id="1623042" creationId="{73704580-F6F0-4BC8-991C-5F31FB311A85}"/>
          </ac:spMkLst>
        </pc:spChg>
        <pc:spChg chg="mod ord">
          <ac:chgData name="Riyaz Papar" userId="cc64d082222851aa" providerId="LiveId" clId="{4B8D82EB-0FAB-46B0-ACC0-21D58B98E10F}" dt="2021-04-01T22:58:07.697" v="3854" actId="700"/>
          <ac:spMkLst>
            <pc:docMk/>
            <pc:sldMk cId="2404232364" sldId="1271"/>
            <ac:spMk id="1623043" creationId="{9E10DF0D-AD8F-4EA9-BB33-3ED4532204CB}"/>
          </ac:spMkLst>
        </pc:spChg>
        <pc:spChg chg="add mod">
          <ac:chgData name="Riyaz Papar" userId="cc64d082222851aa" providerId="LiveId" clId="{4B8D82EB-0FAB-46B0-ACC0-21D58B98E10F}" dt="2021-04-01T23:08:29.891" v="4049" actId="20577"/>
          <ac:spMkLst>
            <pc:docMk/>
            <pc:sldMk cId="2404232364" sldId="1271"/>
            <ac:spMk id="1623045" creationId="{ABEFF9BD-B1D2-4744-B524-0D7AF7A9CEBA}"/>
          </ac:spMkLst>
        </pc:spChg>
        <pc:graphicFrameChg chg="del mod replId">
          <ac:chgData name="Riyaz Papar" userId="cc64d082222851aa" providerId="LiveId" clId="{4B8D82EB-0FAB-46B0-ACC0-21D58B98E10F}" dt="2021-04-01T22:52:53.844" v="3763"/>
          <ac:graphicFrameMkLst>
            <pc:docMk/>
            <pc:sldMk cId="2404232364" sldId="1271"/>
            <ac:graphicFrameMk id="2" creationId="{ABEFF9BD-B1D2-4744-B524-0D7AF7A9CEBA}"/>
          </ac:graphicFrameMkLst>
        </pc:graphicFrameChg>
      </pc:sldChg>
      <pc:sldChg chg="addSp delSp modSp add del mod modClrScheme chgLayout modNotes">
        <pc:chgData name="Riyaz Papar" userId="cc64d082222851aa" providerId="LiveId" clId="{4B8D82EB-0FAB-46B0-ACC0-21D58B98E10F}" dt="2021-04-05T14:47:23.457" v="6989"/>
        <pc:sldMkLst>
          <pc:docMk/>
          <pc:sldMk cId="1160940482" sldId="1272"/>
        </pc:sldMkLst>
        <pc:spChg chg="add del mod ord">
          <ac:chgData name="Riyaz Papar" userId="cc64d082222851aa" providerId="LiveId" clId="{4B8D82EB-0FAB-46B0-ACC0-21D58B98E10F}" dt="2021-04-01T23:05:57.243" v="3996" actId="478"/>
          <ac:spMkLst>
            <pc:docMk/>
            <pc:sldMk cId="1160940482" sldId="1272"/>
            <ac:spMk id="4" creationId="{A6A87BB0-CE24-486C-9CBC-237A3306E8C1}"/>
          </ac:spMkLst>
        </pc:spChg>
        <pc:spChg chg="del mod ord">
          <ac:chgData name="Riyaz Papar" userId="cc64d082222851aa" providerId="LiveId" clId="{4B8D82EB-0FAB-46B0-ACC0-21D58B98E10F}" dt="2021-04-01T23:06:01.179" v="3997" actId="478"/>
          <ac:spMkLst>
            <pc:docMk/>
            <pc:sldMk cId="1160940482" sldId="1272"/>
            <ac:spMk id="8" creationId="{81017AFF-62B2-4CEF-8CBA-FF0DE86F24E3}"/>
          </ac:spMkLst>
        </pc:spChg>
        <pc:spChg chg="mod ord">
          <ac:chgData name="Riyaz Papar" userId="cc64d082222851aa" providerId="LiveId" clId="{4B8D82EB-0FAB-46B0-ACC0-21D58B98E10F}" dt="2021-04-01T23:05:53.910" v="3995" actId="700"/>
          <ac:spMkLst>
            <pc:docMk/>
            <pc:sldMk cId="1160940482" sldId="1272"/>
            <ac:spMk id="1625091" creationId="{3CB27AA7-69F4-4433-B798-A940E6F77F74}"/>
          </ac:spMkLst>
        </pc:spChg>
        <pc:spChg chg="mod">
          <ac:chgData name="Riyaz Papar" userId="cc64d082222851aa" providerId="LiveId" clId="{4B8D82EB-0FAB-46B0-ACC0-21D58B98E10F}" dt="2021-04-01T23:05:40.340" v="3992" actId="14100"/>
          <ac:spMkLst>
            <pc:docMk/>
            <pc:sldMk cId="1160940482" sldId="1272"/>
            <ac:spMk id="1625093" creationId="{A692B9E7-71E0-493B-B91D-93715F1CAC07}"/>
          </ac:spMkLst>
        </pc:spChg>
        <pc:spChg chg="mod">
          <ac:chgData name="Riyaz Papar" userId="cc64d082222851aa" providerId="LiveId" clId="{4B8D82EB-0FAB-46B0-ACC0-21D58B98E10F}" dt="2021-04-01T23:07:25.727" v="4027" actId="14100"/>
          <ac:spMkLst>
            <pc:docMk/>
            <pc:sldMk cId="1160940482" sldId="1272"/>
            <ac:spMk id="1625094" creationId="{FBA0FE22-D9AA-4008-B737-60EDB2D2C2C2}"/>
          </ac:spMkLst>
        </pc:spChg>
        <pc:spChg chg="mod">
          <ac:chgData name="Riyaz Papar" userId="cc64d082222851aa" providerId="LiveId" clId="{4B8D82EB-0FAB-46B0-ACC0-21D58B98E10F}" dt="2021-04-01T23:06:36.094" v="4020" actId="20577"/>
          <ac:spMkLst>
            <pc:docMk/>
            <pc:sldMk cId="1160940482" sldId="1272"/>
            <ac:spMk id="1625095" creationId="{642110A4-767C-4CC9-8DD5-4E8E71BCEDC1}"/>
          </ac:spMkLst>
        </pc:spChg>
        <pc:spChg chg="mod">
          <ac:chgData name="Riyaz Papar" userId="cc64d082222851aa" providerId="LiveId" clId="{4B8D82EB-0FAB-46B0-ACC0-21D58B98E10F}" dt="2021-04-01T23:07:15.963" v="4026" actId="1076"/>
          <ac:spMkLst>
            <pc:docMk/>
            <pc:sldMk cId="1160940482" sldId="1272"/>
            <ac:spMk id="1625096" creationId="{111F70FB-96EF-4E06-B9E0-F6A592471B82}"/>
          </ac:spMkLst>
        </pc:spChg>
        <pc:picChg chg="add mod ord">
          <ac:chgData name="Riyaz Papar" userId="cc64d082222851aa" providerId="LiveId" clId="{4B8D82EB-0FAB-46B0-ACC0-21D58B98E10F}" dt="2021-04-01T23:05:28.128" v="3989" actId="167"/>
          <ac:picMkLst>
            <pc:docMk/>
            <pc:sldMk cId="1160940482" sldId="1272"/>
            <ac:picMk id="3" creationId="{B560198A-5051-47CF-A901-FA5C88C0D837}"/>
          </ac:picMkLst>
        </pc:picChg>
        <pc:picChg chg="del">
          <ac:chgData name="Riyaz Papar" userId="cc64d082222851aa" providerId="LiveId" clId="{4B8D82EB-0FAB-46B0-ACC0-21D58B98E10F}" dt="2021-04-01T23:04:55.829" v="3984" actId="478"/>
          <ac:picMkLst>
            <pc:docMk/>
            <pc:sldMk cId="1160940482" sldId="1272"/>
            <ac:picMk id="1625092" creationId="{D684E3C8-9A6F-463F-94A0-073F33A6318A}"/>
          </ac:picMkLst>
        </pc:picChg>
      </pc:sldChg>
      <pc:sldChg chg="delSp add mod modNotes">
        <pc:chgData name="Riyaz Papar" userId="cc64d082222851aa" providerId="LiveId" clId="{4B8D82EB-0FAB-46B0-ACC0-21D58B98E10F}" dt="2021-04-05T14:47:23.457" v="6989"/>
        <pc:sldMkLst>
          <pc:docMk/>
          <pc:sldMk cId="3214488872" sldId="1273"/>
        </pc:sldMkLst>
        <pc:spChg chg="add del mod ord">
          <ac:chgData name="Riyaz Papar" userId="cc64d082222851aa" providerId="LiveId" clId="{4B8D82EB-0FAB-46B0-ACC0-21D58B98E10F}" dt="2021-04-01T23:08:55.276" v="4051" actId="478"/>
          <ac:spMkLst>
            <pc:docMk/>
            <pc:sldMk cId="3214488872" sldId="1273"/>
            <ac:spMk id="2" creationId="{9E4829B8-4FA7-404B-9695-C71FCF75FF17}"/>
          </ac:spMkLst>
        </pc:spChg>
        <pc:spChg chg="del mod ord">
          <ac:chgData name="Riyaz Papar" userId="cc64d082222851aa" providerId="LiveId" clId="{4B8D82EB-0FAB-46B0-ACC0-21D58B98E10F}" dt="2021-04-02T20:35:15.687" v="5810" actId="478"/>
          <ac:spMkLst>
            <pc:docMk/>
            <pc:sldMk cId="3214488872" sldId="1273"/>
            <ac:spMk id="23" creationId="{F20F12F0-3672-4087-B230-922BE915F4CE}"/>
          </ac:spMkLst>
        </pc:spChg>
        <pc:spChg chg="mod ord">
          <ac:chgData name="Riyaz Papar" userId="cc64d082222851aa" providerId="LiveId" clId="{4B8D82EB-0FAB-46B0-ACC0-21D58B98E10F}" dt="2021-04-01T23:08:51.057" v="4050" actId="700"/>
          <ac:spMkLst>
            <pc:docMk/>
            <pc:sldMk cId="3214488872" sldId="1273"/>
            <ac:spMk id="1627139" creationId="{96E88D8D-A74B-4205-9B16-E4987A331F73}"/>
          </ac:spMkLst>
        </pc:spChg>
        <pc:spChg chg="mod">
          <ac:chgData name="Riyaz Papar" userId="cc64d082222851aa" providerId="LiveId" clId="{4B8D82EB-0FAB-46B0-ACC0-21D58B98E10F}" dt="2021-04-01T23:11:58.049" v="4164" actId="1076"/>
          <ac:spMkLst>
            <pc:docMk/>
            <pc:sldMk cId="3214488872" sldId="1273"/>
            <ac:spMk id="1627140" creationId="{840F52B2-5CC5-49BE-9F3A-6928CADB056B}"/>
          </ac:spMkLst>
        </pc:spChg>
        <pc:spChg chg="mod">
          <ac:chgData name="Riyaz Papar" userId="cc64d082222851aa" providerId="LiveId" clId="{4B8D82EB-0FAB-46B0-ACC0-21D58B98E10F}" dt="2021-04-01T23:11:58.049" v="4164" actId="1076"/>
          <ac:spMkLst>
            <pc:docMk/>
            <pc:sldMk cId="3214488872" sldId="1273"/>
            <ac:spMk id="1627141" creationId="{2B5F2D0A-7F16-4F20-9E24-A9E820044A27}"/>
          </ac:spMkLst>
        </pc:spChg>
        <pc:spChg chg="mod">
          <ac:chgData name="Riyaz Papar" userId="cc64d082222851aa" providerId="LiveId" clId="{4B8D82EB-0FAB-46B0-ACC0-21D58B98E10F}" dt="2021-04-01T23:11:58.049" v="4164" actId="1076"/>
          <ac:spMkLst>
            <pc:docMk/>
            <pc:sldMk cId="3214488872" sldId="1273"/>
            <ac:spMk id="1627142" creationId="{5EE4788C-7BFF-4A7F-BE07-CF2AD1D88A31}"/>
          </ac:spMkLst>
        </pc:spChg>
        <pc:spChg chg="mod">
          <ac:chgData name="Riyaz Papar" userId="cc64d082222851aa" providerId="LiveId" clId="{4B8D82EB-0FAB-46B0-ACC0-21D58B98E10F}" dt="2021-04-01T23:11:58.049" v="4164" actId="1076"/>
          <ac:spMkLst>
            <pc:docMk/>
            <pc:sldMk cId="3214488872" sldId="1273"/>
            <ac:spMk id="1627143" creationId="{C80079A3-2021-47F7-B9D9-B244C17F2C4A}"/>
          </ac:spMkLst>
        </pc:spChg>
        <pc:spChg chg="mod">
          <ac:chgData name="Riyaz Papar" userId="cc64d082222851aa" providerId="LiveId" clId="{4B8D82EB-0FAB-46B0-ACC0-21D58B98E10F}" dt="2021-04-01T23:11:58.049" v="4164" actId="1076"/>
          <ac:spMkLst>
            <pc:docMk/>
            <pc:sldMk cId="3214488872" sldId="1273"/>
            <ac:spMk id="1627144" creationId="{64285895-91D5-41BE-AF80-587D11FC501E}"/>
          </ac:spMkLst>
        </pc:spChg>
        <pc:spChg chg="mod">
          <ac:chgData name="Riyaz Papar" userId="cc64d082222851aa" providerId="LiveId" clId="{4B8D82EB-0FAB-46B0-ACC0-21D58B98E10F}" dt="2021-04-01T23:11:58.049" v="4164" actId="1076"/>
          <ac:spMkLst>
            <pc:docMk/>
            <pc:sldMk cId="3214488872" sldId="1273"/>
            <ac:spMk id="1627145" creationId="{802CD973-80E4-4C74-A6C8-07E2E83F0EA7}"/>
          </ac:spMkLst>
        </pc:spChg>
        <pc:spChg chg="mod">
          <ac:chgData name="Riyaz Papar" userId="cc64d082222851aa" providerId="LiveId" clId="{4B8D82EB-0FAB-46B0-ACC0-21D58B98E10F}" dt="2021-04-01T23:11:58.049" v="4164" actId="1076"/>
          <ac:spMkLst>
            <pc:docMk/>
            <pc:sldMk cId="3214488872" sldId="1273"/>
            <ac:spMk id="1627146" creationId="{FC18ACC5-BA85-4AE1-87CC-B63C617DF9E7}"/>
          </ac:spMkLst>
        </pc:spChg>
        <pc:spChg chg="mod">
          <ac:chgData name="Riyaz Papar" userId="cc64d082222851aa" providerId="LiveId" clId="{4B8D82EB-0FAB-46B0-ACC0-21D58B98E10F}" dt="2021-04-01T23:11:58.049" v="4164" actId="1076"/>
          <ac:spMkLst>
            <pc:docMk/>
            <pc:sldMk cId="3214488872" sldId="1273"/>
            <ac:spMk id="1627147" creationId="{44EEDBCC-B651-4D94-8DC3-E8AAA0821684}"/>
          </ac:spMkLst>
        </pc:spChg>
        <pc:spChg chg="mod">
          <ac:chgData name="Riyaz Papar" userId="cc64d082222851aa" providerId="LiveId" clId="{4B8D82EB-0FAB-46B0-ACC0-21D58B98E10F}" dt="2021-04-01T23:11:58.049" v="4164" actId="1076"/>
          <ac:spMkLst>
            <pc:docMk/>
            <pc:sldMk cId="3214488872" sldId="1273"/>
            <ac:spMk id="1627148" creationId="{C59AEEDA-15F4-41DA-A652-6FB05263EE35}"/>
          </ac:spMkLst>
        </pc:spChg>
        <pc:spChg chg="mod">
          <ac:chgData name="Riyaz Papar" userId="cc64d082222851aa" providerId="LiveId" clId="{4B8D82EB-0FAB-46B0-ACC0-21D58B98E10F}" dt="2021-04-01T23:11:58.049" v="4164" actId="1076"/>
          <ac:spMkLst>
            <pc:docMk/>
            <pc:sldMk cId="3214488872" sldId="1273"/>
            <ac:spMk id="1627149" creationId="{22452ED4-EF53-424B-A327-952573EF2538}"/>
          </ac:spMkLst>
        </pc:spChg>
        <pc:spChg chg="mod">
          <ac:chgData name="Riyaz Papar" userId="cc64d082222851aa" providerId="LiveId" clId="{4B8D82EB-0FAB-46B0-ACC0-21D58B98E10F}" dt="2021-04-01T23:10:04.693" v="4097" actId="1076"/>
          <ac:spMkLst>
            <pc:docMk/>
            <pc:sldMk cId="3214488872" sldId="1273"/>
            <ac:spMk id="1627151" creationId="{29BC41DA-28A0-46A0-8C29-13D1C28E4633}"/>
          </ac:spMkLst>
        </pc:spChg>
        <pc:spChg chg="mod">
          <ac:chgData name="Riyaz Papar" userId="cc64d082222851aa" providerId="LiveId" clId="{4B8D82EB-0FAB-46B0-ACC0-21D58B98E10F}" dt="2021-04-01T23:09:25.415" v="4065" actId="20577"/>
          <ac:spMkLst>
            <pc:docMk/>
            <pc:sldMk cId="3214488872" sldId="1273"/>
            <ac:spMk id="1627152" creationId="{AABFD88B-E002-4C10-AF98-ADA57A05C930}"/>
          </ac:spMkLst>
        </pc:spChg>
        <pc:spChg chg="mod">
          <ac:chgData name="Riyaz Papar" userId="cc64d082222851aa" providerId="LiveId" clId="{4B8D82EB-0FAB-46B0-ACC0-21D58B98E10F}" dt="2021-04-01T23:09:41.371" v="4077" actId="20577"/>
          <ac:spMkLst>
            <pc:docMk/>
            <pc:sldMk cId="3214488872" sldId="1273"/>
            <ac:spMk id="1627153" creationId="{92213876-1F66-4322-978E-570152C632AC}"/>
          </ac:spMkLst>
        </pc:spChg>
        <pc:spChg chg="mod">
          <ac:chgData name="Riyaz Papar" userId="cc64d082222851aa" providerId="LiveId" clId="{4B8D82EB-0FAB-46B0-ACC0-21D58B98E10F}" dt="2021-04-01T23:10:39.076" v="4129" actId="20577"/>
          <ac:spMkLst>
            <pc:docMk/>
            <pc:sldMk cId="3214488872" sldId="1273"/>
            <ac:spMk id="1627154" creationId="{6E8F7C13-3B50-4517-A202-DD1E8D536628}"/>
          </ac:spMkLst>
        </pc:spChg>
        <pc:spChg chg="mod">
          <ac:chgData name="Riyaz Papar" userId="cc64d082222851aa" providerId="LiveId" clId="{4B8D82EB-0FAB-46B0-ACC0-21D58B98E10F}" dt="2021-04-01T23:11:07.908" v="4159" actId="20577"/>
          <ac:spMkLst>
            <pc:docMk/>
            <pc:sldMk cId="3214488872" sldId="1273"/>
            <ac:spMk id="1627155" creationId="{A3B6CCC5-4CAA-449F-B492-DE9B56038833}"/>
          </ac:spMkLst>
        </pc:spChg>
        <pc:spChg chg="mod">
          <ac:chgData name="Riyaz Papar" userId="cc64d082222851aa" providerId="LiveId" clId="{4B8D82EB-0FAB-46B0-ACC0-21D58B98E10F}" dt="2021-04-01T23:11:15.332" v="4160" actId="1076"/>
          <ac:spMkLst>
            <pc:docMk/>
            <pc:sldMk cId="3214488872" sldId="1273"/>
            <ac:spMk id="1627156" creationId="{9593C500-6C38-4DEE-9B70-769F05DCD6C2}"/>
          </ac:spMkLst>
        </pc:spChg>
        <pc:spChg chg="mod">
          <ac:chgData name="Riyaz Papar" userId="cc64d082222851aa" providerId="LiveId" clId="{4B8D82EB-0FAB-46B0-ACC0-21D58B98E10F}" dt="2021-04-01T23:11:26.585" v="4163" actId="1076"/>
          <ac:spMkLst>
            <pc:docMk/>
            <pc:sldMk cId="3214488872" sldId="1273"/>
            <ac:spMk id="1627157" creationId="{ECB9F0BA-D030-421E-8F92-AB1D1362FD11}"/>
          </ac:spMkLst>
        </pc:spChg>
        <pc:spChg chg="mod">
          <ac:chgData name="Riyaz Papar" userId="cc64d082222851aa" providerId="LiveId" clId="{4B8D82EB-0FAB-46B0-ACC0-21D58B98E10F}" dt="2021-04-01T23:11:18.521" v="4161" actId="1076"/>
          <ac:spMkLst>
            <pc:docMk/>
            <pc:sldMk cId="3214488872" sldId="1273"/>
            <ac:spMk id="1627158" creationId="{5DE4252C-B784-4880-92E9-0BD7D3AA2553}"/>
          </ac:spMkLst>
        </pc:spChg>
        <pc:spChg chg="mod">
          <ac:chgData name="Riyaz Papar" userId="cc64d082222851aa" providerId="LiveId" clId="{4B8D82EB-0FAB-46B0-ACC0-21D58B98E10F}" dt="2021-04-01T23:11:22.751" v="4162" actId="1076"/>
          <ac:spMkLst>
            <pc:docMk/>
            <pc:sldMk cId="3214488872" sldId="1273"/>
            <ac:spMk id="1627159" creationId="{6C65694E-F78C-453C-9002-EC143F922B7A}"/>
          </ac:spMkLst>
        </pc:spChg>
        <pc:grpChg chg="mod">
          <ac:chgData name="Riyaz Papar" userId="cc64d082222851aa" providerId="LiveId" clId="{4B8D82EB-0FAB-46B0-ACC0-21D58B98E10F}" dt="2021-04-01T23:11:58.049" v="4164" actId="1076"/>
          <ac:grpSpMkLst>
            <pc:docMk/>
            <pc:sldMk cId="3214488872" sldId="1273"/>
            <ac:grpSpMk id="1627150" creationId="{1E47507E-28CA-4614-B850-5B4C054C39C2}"/>
          </ac:grpSpMkLst>
        </pc:grpChg>
      </pc:sldChg>
      <pc:sldChg chg="addSp delSp modSp add del mod modClrScheme chgLayout modNotes">
        <pc:chgData name="Riyaz Papar" userId="cc64d082222851aa" providerId="LiveId" clId="{4B8D82EB-0FAB-46B0-ACC0-21D58B98E10F}" dt="2021-04-05T14:47:23.457" v="6989"/>
        <pc:sldMkLst>
          <pc:docMk/>
          <pc:sldMk cId="1000796238" sldId="1274"/>
        </pc:sldMkLst>
        <pc:spChg chg="del mod ord">
          <ac:chgData name="Riyaz Papar" userId="cc64d082222851aa" providerId="LiveId" clId="{4B8D82EB-0FAB-46B0-ACC0-21D58B98E10F}" dt="2021-04-01T23:12:58.748" v="4190" actId="478"/>
          <ac:spMkLst>
            <pc:docMk/>
            <pc:sldMk cId="1000796238" sldId="1274"/>
            <ac:spMk id="13" creationId="{9939A39D-027A-4D2B-BC2B-D43991ADFF87}"/>
          </ac:spMkLst>
        </pc:spChg>
        <pc:spChg chg="mod ord">
          <ac:chgData name="Riyaz Papar" userId="cc64d082222851aa" providerId="LiveId" clId="{4B8D82EB-0FAB-46B0-ACC0-21D58B98E10F}" dt="2021-04-01T23:12:46.334" v="4189" actId="6549"/>
          <ac:spMkLst>
            <pc:docMk/>
            <pc:sldMk cId="1000796238" sldId="1274"/>
            <ac:spMk id="1629186" creationId="{4A19DC24-4657-4C82-96CB-B4C1A2B84FD4}"/>
          </ac:spMkLst>
        </pc:spChg>
        <pc:spChg chg="mod ord">
          <ac:chgData name="Riyaz Papar" userId="cc64d082222851aa" providerId="LiveId" clId="{4B8D82EB-0FAB-46B0-ACC0-21D58B98E10F}" dt="2021-04-01T23:13:37.875" v="4209" actId="20577"/>
          <ac:spMkLst>
            <pc:docMk/>
            <pc:sldMk cId="1000796238" sldId="1274"/>
            <ac:spMk id="1629187" creationId="{9D77EC2D-F873-431E-A198-4011A6414E66}"/>
          </ac:spMkLst>
        </pc:spChg>
        <pc:spChg chg="mod">
          <ac:chgData name="Riyaz Papar" userId="cc64d082222851aa" providerId="LiveId" clId="{4B8D82EB-0FAB-46B0-ACC0-21D58B98E10F}" dt="2021-04-01T23:13:14.489" v="4192" actId="1076"/>
          <ac:spMkLst>
            <pc:docMk/>
            <pc:sldMk cId="1000796238" sldId="1274"/>
            <ac:spMk id="1629188" creationId="{D1278DEC-FC6D-453F-8D64-FE3FCC0E9573}"/>
          </ac:spMkLst>
        </pc:spChg>
        <pc:spChg chg="mod">
          <ac:chgData name="Riyaz Papar" userId="cc64d082222851aa" providerId="LiveId" clId="{4B8D82EB-0FAB-46B0-ACC0-21D58B98E10F}" dt="2021-04-01T23:13:14.489" v="4192" actId="1076"/>
          <ac:spMkLst>
            <pc:docMk/>
            <pc:sldMk cId="1000796238" sldId="1274"/>
            <ac:spMk id="1629189" creationId="{AFFA0F75-D73A-47FC-A116-09BE6B15984E}"/>
          </ac:spMkLst>
        </pc:spChg>
        <pc:spChg chg="mod">
          <ac:chgData name="Riyaz Papar" userId="cc64d082222851aa" providerId="LiveId" clId="{4B8D82EB-0FAB-46B0-ACC0-21D58B98E10F}" dt="2021-04-01T23:13:14.489" v="4192" actId="1076"/>
          <ac:spMkLst>
            <pc:docMk/>
            <pc:sldMk cId="1000796238" sldId="1274"/>
            <ac:spMk id="1629190" creationId="{E6B48D91-692A-44F0-997A-72C60F63C444}"/>
          </ac:spMkLst>
        </pc:spChg>
        <pc:spChg chg="mod">
          <ac:chgData name="Riyaz Papar" userId="cc64d082222851aa" providerId="LiveId" clId="{4B8D82EB-0FAB-46B0-ACC0-21D58B98E10F}" dt="2021-04-01T23:13:14.489" v="4192" actId="1076"/>
          <ac:spMkLst>
            <pc:docMk/>
            <pc:sldMk cId="1000796238" sldId="1274"/>
            <ac:spMk id="1629191" creationId="{3328DEEF-C37B-401A-91F7-6B116929358D}"/>
          </ac:spMkLst>
        </pc:spChg>
        <pc:spChg chg="mod">
          <ac:chgData name="Riyaz Papar" userId="cc64d082222851aa" providerId="LiveId" clId="{4B8D82EB-0FAB-46B0-ACC0-21D58B98E10F}" dt="2021-04-01T23:13:14.489" v="4192" actId="1076"/>
          <ac:spMkLst>
            <pc:docMk/>
            <pc:sldMk cId="1000796238" sldId="1274"/>
            <ac:spMk id="1629193" creationId="{6C0FD262-33D0-496D-8571-E7ADFC12DC84}"/>
          </ac:spMkLst>
        </pc:spChg>
        <pc:spChg chg="mod">
          <ac:chgData name="Riyaz Papar" userId="cc64d082222851aa" providerId="LiveId" clId="{4B8D82EB-0FAB-46B0-ACC0-21D58B98E10F}" dt="2021-04-01T23:13:14.489" v="4192" actId="1076"/>
          <ac:spMkLst>
            <pc:docMk/>
            <pc:sldMk cId="1000796238" sldId="1274"/>
            <ac:spMk id="1629194" creationId="{7BF52322-B744-45C6-9180-E6BA98DEB63A}"/>
          </ac:spMkLst>
        </pc:spChg>
        <pc:spChg chg="mod">
          <ac:chgData name="Riyaz Papar" userId="cc64d082222851aa" providerId="LiveId" clId="{4B8D82EB-0FAB-46B0-ACC0-21D58B98E10F}" dt="2021-04-01T23:13:14.489" v="4192" actId="1076"/>
          <ac:spMkLst>
            <pc:docMk/>
            <pc:sldMk cId="1000796238" sldId="1274"/>
            <ac:spMk id="1629195" creationId="{DF4BAB61-DF24-4DED-8778-197A92D7BBD9}"/>
          </ac:spMkLst>
        </pc:spChg>
        <pc:spChg chg="mod">
          <ac:chgData name="Riyaz Papar" userId="cc64d082222851aa" providerId="LiveId" clId="{4B8D82EB-0FAB-46B0-ACC0-21D58B98E10F}" dt="2021-04-01T23:13:14.489" v="4192" actId="1076"/>
          <ac:spMkLst>
            <pc:docMk/>
            <pc:sldMk cId="1000796238" sldId="1274"/>
            <ac:spMk id="1629196" creationId="{A14F4023-5C15-4D40-9C10-DE66EB07C64E}"/>
          </ac:spMkLst>
        </pc:spChg>
        <pc:spChg chg="mod">
          <ac:chgData name="Riyaz Papar" userId="cc64d082222851aa" providerId="LiveId" clId="{4B8D82EB-0FAB-46B0-ACC0-21D58B98E10F}" dt="2021-04-01T23:13:14.489" v="4192" actId="1076"/>
          <ac:spMkLst>
            <pc:docMk/>
            <pc:sldMk cId="1000796238" sldId="1274"/>
            <ac:spMk id="1629197" creationId="{B961783A-80ED-46DF-B5CF-D8C0B0CC68DB}"/>
          </ac:spMkLst>
        </pc:spChg>
        <pc:grpChg chg="add mod">
          <ac:chgData name="Riyaz Papar" userId="cc64d082222851aa" providerId="LiveId" clId="{4B8D82EB-0FAB-46B0-ACC0-21D58B98E10F}" dt="2021-04-01T23:13:14.489" v="4192" actId="1076"/>
          <ac:grpSpMkLst>
            <pc:docMk/>
            <pc:sldMk cId="1000796238" sldId="1274"/>
            <ac:grpSpMk id="2" creationId="{1E3B166A-48A9-4F28-B3B7-1D1946A08F7E}"/>
          </ac:grpSpMkLst>
        </pc:grpChg>
      </pc:sldChg>
      <pc:sldChg chg="add">
        <pc:chgData name="Riyaz Papar" userId="cc64d082222851aa" providerId="LiveId" clId="{4B8D82EB-0FAB-46B0-ACC0-21D58B98E10F}" dt="2021-03-31T23:05:32.463" v="429"/>
        <pc:sldMkLst>
          <pc:docMk/>
          <pc:sldMk cId="70092139" sldId="1275"/>
        </pc:sldMkLst>
        <pc:spChg chg="mod">
          <ac:chgData name="Riyaz Papar" userId="cc64d082222851aa" providerId="LiveId" clId="{4B8D82EB-0FAB-46B0-ACC0-21D58B98E10F}" dt="2021-03-31T22:50:49.058" v="399"/>
          <ac:spMkLst>
            <pc:docMk/>
            <pc:sldMk cId="70092139" sldId="1275"/>
            <ac:spMk id="12" creationId="{875F7509-6BC6-4EA6-9AD0-6D64F2C8E1EF}"/>
          </ac:spMkLst>
        </pc:spChg>
      </pc:sldChg>
      <pc:sldChg chg="add">
        <pc:chgData name="Riyaz Papar" userId="cc64d082222851aa" providerId="LiveId" clId="{4B8D82EB-0FAB-46B0-ACC0-21D58B98E10F}" dt="2021-03-31T23:05:32.463" v="429"/>
        <pc:sldMkLst>
          <pc:docMk/>
          <pc:sldMk cId="1745128913" sldId="1276"/>
        </pc:sldMkLst>
        <pc:spChg chg="mod">
          <ac:chgData name="Riyaz Papar" userId="cc64d082222851aa" providerId="LiveId" clId="{4B8D82EB-0FAB-46B0-ACC0-21D58B98E10F}" dt="2021-03-31T22:50:49.058" v="399"/>
          <ac:spMkLst>
            <pc:docMk/>
            <pc:sldMk cId="1745128913" sldId="1276"/>
            <ac:spMk id="4" creationId="{7AD866E3-B817-4CA3-B789-3A65D2CAD43A}"/>
          </ac:spMkLst>
        </pc:spChg>
      </pc:sldChg>
      <pc:sldChg chg="modSp add del modNotes">
        <pc:chgData name="Riyaz Papar" userId="cc64d082222851aa" providerId="LiveId" clId="{4B8D82EB-0FAB-46B0-ACC0-21D58B98E10F}" dt="2021-04-01T23:14:04.473" v="4210" actId="2696"/>
        <pc:sldMkLst>
          <pc:docMk/>
          <pc:sldMk cId="4254272980" sldId="1278"/>
        </pc:sldMkLst>
        <pc:spChg chg="mod">
          <ac:chgData name="Riyaz Papar" userId="cc64d082222851aa" providerId="LiveId" clId="{4B8D82EB-0FAB-46B0-ACC0-21D58B98E10F}" dt="2021-03-31T22:50:49.058" v="399"/>
          <ac:spMkLst>
            <pc:docMk/>
            <pc:sldMk cId="4254272980" sldId="1278"/>
            <ac:spMk id="12" creationId="{79D174AF-6B04-4A85-A7E9-BB1F0D22FD5F}"/>
          </ac:spMkLst>
        </pc:spChg>
      </pc:sldChg>
      <pc:sldChg chg="add">
        <pc:chgData name="Riyaz Papar" userId="cc64d082222851aa" providerId="LiveId" clId="{4B8D82EB-0FAB-46B0-ACC0-21D58B98E10F}" dt="2021-03-31T23:05:32.463" v="429"/>
        <pc:sldMkLst>
          <pc:docMk/>
          <pc:sldMk cId="4010652340" sldId="1279"/>
        </pc:sldMkLst>
        <pc:spChg chg="mod">
          <ac:chgData name="Riyaz Papar" userId="cc64d082222851aa" providerId="LiveId" clId="{4B8D82EB-0FAB-46B0-ACC0-21D58B98E10F}" dt="2021-03-31T22:50:49.058" v="399"/>
          <ac:spMkLst>
            <pc:docMk/>
            <pc:sldMk cId="4010652340" sldId="1279"/>
            <ac:spMk id="5" creationId="{AE582374-C5D3-4F76-B4C1-419F53243F5F}"/>
          </ac:spMkLst>
        </pc:spChg>
      </pc:sldChg>
      <pc:sldChg chg="addSp delSp modSp add del mod modNotes">
        <pc:chgData name="Riyaz Papar" userId="cc64d082222851aa" providerId="LiveId" clId="{4B8D82EB-0FAB-46B0-ACC0-21D58B98E10F}" dt="2021-04-01T23:14:04.473" v="4210" actId="2696"/>
        <pc:sldMkLst>
          <pc:docMk/>
          <pc:sldMk cId="2819716788" sldId="1280"/>
        </pc:sldMkLst>
        <pc:spChg chg="mod">
          <ac:chgData name="Riyaz Papar" userId="cc64d082222851aa" providerId="LiveId" clId="{4B8D82EB-0FAB-46B0-ACC0-21D58B98E10F}" dt="2021-03-31T22:50:49.058" v="399"/>
          <ac:spMkLst>
            <pc:docMk/>
            <pc:sldMk cId="2819716788" sldId="1280"/>
            <ac:spMk id="5" creationId="{20A8BEC7-DA4F-4AF7-86B9-37A48353E18E}"/>
          </ac:spMkLst>
        </pc:spChg>
        <pc:spChg chg="add">
          <ac:chgData name="Riyaz Papar" userId="cc64d082222851aa" providerId="LiveId" clId="{4B8D82EB-0FAB-46B0-ACC0-21D58B98E10F}" dt="2021-04-01T22:52:53.844" v="3763"/>
          <ac:spMkLst>
            <pc:docMk/>
            <pc:sldMk cId="2819716788" sldId="1280"/>
            <ac:spMk id="1641476" creationId="{87F19DDC-D5C9-4032-A852-DB9C7E0D78EB}"/>
          </ac:spMkLst>
        </pc:spChg>
        <pc:graphicFrameChg chg="del mod replId">
          <ac:chgData name="Riyaz Papar" userId="cc64d082222851aa" providerId="LiveId" clId="{4B8D82EB-0FAB-46B0-ACC0-21D58B98E10F}" dt="2021-04-01T22:52:53.844" v="3763"/>
          <ac:graphicFrameMkLst>
            <pc:docMk/>
            <pc:sldMk cId="2819716788" sldId="1280"/>
            <ac:graphicFrameMk id="2" creationId="{87F19DDC-D5C9-4032-A852-DB9C7E0D78EB}"/>
          </ac:graphicFrameMkLst>
        </pc:graphicFrameChg>
      </pc:sldChg>
      <pc:sldChg chg="modSp add del modNotes">
        <pc:chgData name="Riyaz Papar" userId="cc64d082222851aa" providerId="LiveId" clId="{4B8D82EB-0FAB-46B0-ACC0-21D58B98E10F}" dt="2021-04-01T23:14:04.473" v="4210" actId="2696"/>
        <pc:sldMkLst>
          <pc:docMk/>
          <pc:sldMk cId="1419680467" sldId="1282"/>
        </pc:sldMkLst>
        <pc:spChg chg="mod">
          <ac:chgData name="Riyaz Papar" userId="cc64d082222851aa" providerId="LiveId" clId="{4B8D82EB-0FAB-46B0-ACC0-21D58B98E10F}" dt="2021-03-31T22:50:49.058" v="399"/>
          <ac:spMkLst>
            <pc:docMk/>
            <pc:sldMk cId="1419680467" sldId="1282"/>
            <ac:spMk id="16" creationId="{23DC78F8-93FA-4918-9D72-F6B8626ADF19}"/>
          </ac:spMkLst>
        </pc:spChg>
      </pc:sldChg>
      <pc:sldChg chg="add">
        <pc:chgData name="Riyaz Papar" userId="cc64d082222851aa" providerId="LiveId" clId="{4B8D82EB-0FAB-46B0-ACC0-21D58B98E10F}" dt="2021-03-31T23:05:32.463" v="429"/>
        <pc:sldMkLst>
          <pc:docMk/>
          <pc:sldMk cId="2634594178" sldId="1283"/>
        </pc:sldMkLst>
        <pc:spChg chg="mod">
          <ac:chgData name="Riyaz Papar" userId="cc64d082222851aa" providerId="LiveId" clId="{4B8D82EB-0FAB-46B0-ACC0-21D58B98E10F}" dt="2021-03-31T22:50:49.058" v="399"/>
          <ac:spMkLst>
            <pc:docMk/>
            <pc:sldMk cId="2634594178" sldId="1283"/>
            <ac:spMk id="6" creationId="{B56A96A0-B205-4328-8471-3AEEB88717D1}"/>
          </ac:spMkLst>
        </pc:spChg>
        <pc:spChg chg="add">
          <ac:chgData name="Riyaz Papar" userId="cc64d082222851aa" providerId="LiveId" clId="{4B8D82EB-0FAB-46B0-ACC0-21D58B98E10F}" dt="2021-04-01T22:52:53.844" v="3763"/>
          <ac:spMkLst>
            <pc:docMk/>
            <pc:sldMk cId="2634594178" sldId="1283"/>
            <ac:spMk id="1647620" creationId="{0E0127EC-6B62-49CE-9440-85CABE142CF0}"/>
          </ac:spMkLst>
        </pc:spChg>
        <pc:spChg chg="add">
          <ac:chgData name="Riyaz Papar" userId="cc64d082222851aa" providerId="LiveId" clId="{4B8D82EB-0FAB-46B0-ACC0-21D58B98E10F}" dt="2021-04-01T22:52:53.844" v="3763"/>
          <ac:spMkLst>
            <pc:docMk/>
            <pc:sldMk cId="2634594178" sldId="1283"/>
            <ac:spMk id="1647621" creationId="{2A4841C6-413F-459C-AD7D-0196B9C1BA9E}"/>
          </ac:spMkLst>
        </pc:spChg>
        <pc:graphicFrameChg chg="del mod replId">
          <ac:chgData name="Riyaz Papar" userId="cc64d082222851aa" providerId="LiveId" clId="{4B8D82EB-0FAB-46B0-ACC0-21D58B98E10F}" dt="2021-04-01T22:52:53.844" v="3763"/>
          <ac:graphicFrameMkLst>
            <pc:docMk/>
            <pc:sldMk cId="2634594178" sldId="1283"/>
            <ac:graphicFrameMk id="2" creationId="{0E0127EC-6B62-49CE-9440-85CABE142CF0}"/>
          </ac:graphicFrameMkLst>
        </pc:graphicFrameChg>
        <pc:graphicFrameChg chg="del mod replId">
          <ac:chgData name="Riyaz Papar" userId="cc64d082222851aa" providerId="LiveId" clId="{4B8D82EB-0FAB-46B0-ACC0-21D58B98E10F}" dt="2021-04-01T22:52:53.844" v="3763"/>
          <ac:graphicFrameMkLst>
            <pc:docMk/>
            <pc:sldMk cId="2634594178" sldId="1283"/>
            <ac:graphicFrameMk id="4" creationId="{2A4841C6-413F-459C-AD7D-0196B9C1BA9E}"/>
          </ac:graphicFrameMkLst>
        </pc:graphicFrameChg>
      </pc:sldChg>
      <pc:sldChg chg="delSp modSp add mod chgLayout modNotes">
        <pc:chgData name="Riyaz Papar" userId="cc64d082222851aa" providerId="LiveId" clId="{4B8D82EB-0FAB-46B0-ACC0-21D58B98E10F}" dt="2021-04-05T14:47:23.457" v="6989"/>
        <pc:sldMkLst>
          <pc:docMk/>
          <pc:sldMk cId="0" sldId="1284"/>
        </pc:sldMkLst>
        <pc:spChg chg="del mod ord">
          <ac:chgData name="Riyaz Papar" userId="cc64d082222851aa" providerId="LiveId" clId="{4B8D82EB-0FAB-46B0-ACC0-21D58B98E10F}" dt="2021-04-01T23:25:40.267" v="4288" actId="478"/>
          <ac:spMkLst>
            <pc:docMk/>
            <pc:sldMk cId="0" sldId="1284"/>
            <ac:spMk id="8" creationId="{41F97522-A31D-4D6D-938A-76AC9FE8DC92}"/>
          </ac:spMkLst>
        </pc:spChg>
        <pc:spChg chg="mod ord">
          <ac:chgData name="Riyaz Papar" userId="cc64d082222851aa" providerId="LiveId" clId="{4B8D82EB-0FAB-46B0-ACC0-21D58B98E10F}" dt="2021-04-01T23:24:21.085" v="4272" actId="207"/>
          <ac:spMkLst>
            <pc:docMk/>
            <pc:sldMk cId="0" sldId="1284"/>
            <ac:spMk id="1649666" creationId="{F021C935-8209-4B0F-B1CA-B8BD4C1B6DF1}"/>
          </ac:spMkLst>
        </pc:spChg>
        <pc:spChg chg="mod ord">
          <ac:chgData name="Riyaz Papar" userId="cc64d082222851aa" providerId="LiveId" clId="{4B8D82EB-0FAB-46B0-ACC0-21D58B98E10F}" dt="2021-04-01T23:25:55.991" v="4292" actId="6549"/>
          <ac:spMkLst>
            <pc:docMk/>
            <pc:sldMk cId="0" sldId="1284"/>
            <ac:spMk id="1649667" creationId="{BF4BEF26-177C-4444-A82C-EBDE7A5ECCBC}"/>
          </ac:spMkLst>
        </pc:spChg>
        <pc:spChg chg="mod">
          <ac:chgData name="Riyaz Papar" userId="cc64d082222851aa" providerId="LiveId" clId="{4B8D82EB-0FAB-46B0-ACC0-21D58B98E10F}" dt="2021-04-01T23:25:03.917" v="4277" actId="21"/>
          <ac:spMkLst>
            <pc:docMk/>
            <pc:sldMk cId="0" sldId="1284"/>
            <ac:spMk id="1649670" creationId="{E587BDE9-15D2-4088-BA0F-CE8ECC694867}"/>
          </ac:spMkLst>
        </pc:spChg>
        <pc:spChg chg="mod">
          <ac:chgData name="Riyaz Papar" userId="cc64d082222851aa" providerId="LiveId" clId="{4B8D82EB-0FAB-46B0-ACC0-21D58B98E10F}" dt="2021-04-01T23:25:12.144" v="4280" actId="21"/>
          <ac:spMkLst>
            <pc:docMk/>
            <pc:sldMk cId="0" sldId="1284"/>
            <ac:spMk id="1649671" creationId="{283831DD-EE39-4EF3-AF5B-E0F85997C6F9}"/>
          </ac:spMkLst>
        </pc:spChg>
        <pc:picChg chg="mod">
          <ac:chgData name="Riyaz Papar" userId="cc64d082222851aa" providerId="LiveId" clId="{4B8D82EB-0FAB-46B0-ACC0-21D58B98E10F}" dt="2021-04-01T23:24:57.497" v="4276" actId="1076"/>
          <ac:picMkLst>
            <pc:docMk/>
            <pc:sldMk cId="0" sldId="1284"/>
            <ac:picMk id="1649668" creationId="{087B5AEF-B344-41CF-BFBC-6C5016CF614C}"/>
          </ac:picMkLst>
        </pc:picChg>
        <pc:picChg chg="mod">
          <ac:chgData name="Riyaz Papar" userId="cc64d082222851aa" providerId="LiveId" clId="{4B8D82EB-0FAB-46B0-ACC0-21D58B98E10F}" dt="2021-04-01T23:24:39.791" v="4273" actId="1076"/>
          <ac:picMkLst>
            <pc:docMk/>
            <pc:sldMk cId="0" sldId="1284"/>
            <ac:picMk id="1649669" creationId="{F9A30DD7-84F5-44FD-81FB-F286F596724B}"/>
          </ac:picMkLst>
        </pc:picChg>
      </pc:sldChg>
      <pc:sldChg chg="modSp add del mod">
        <pc:chgData name="Riyaz Papar" userId="cc64d082222851aa" providerId="LiveId" clId="{4B8D82EB-0FAB-46B0-ACC0-21D58B98E10F}" dt="2021-03-31T23:01:56.707" v="418" actId="2696"/>
        <pc:sldMkLst>
          <pc:docMk/>
          <pc:sldMk cId="0" sldId="1346"/>
        </pc:sldMkLst>
        <pc:spChg chg="mod">
          <ac:chgData name="Riyaz Papar" userId="cc64d082222851aa" providerId="LiveId" clId="{4B8D82EB-0FAB-46B0-ACC0-21D58B98E10F}" dt="2021-03-31T22:41:01.835" v="386" actId="27636"/>
          <ac:spMkLst>
            <pc:docMk/>
            <pc:sldMk cId="0" sldId="1346"/>
            <ac:spMk id="97282" creationId="{18BBBD61-636B-43F9-8493-5F7E0EEA112C}"/>
          </ac:spMkLst>
        </pc:spChg>
      </pc:sldChg>
      <pc:sldChg chg="add del">
        <pc:chgData name="Riyaz Papar" userId="cc64d082222851aa" providerId="LiveId" clId="{4B8D82EB-0FAB-46B0-ACC0-21D58B98E10F}" dt="2021-03-31T23:06:11.979" v="430" actId="47"/>
        <pc:sldMkLst>
          <pc:docMk/>
          <pc:sldMk cId="2512492738" sldId="1346"/>
        </pc:sldMkLst>
      </pc:sldChg>
      <pc:sldChg chg="delSp add">
        <pc:chgData name="Riyaz Papar" userId="cc64d082222851aa" providerId="LiveId" clId="{4B8D82EB-0FAB-46B0-ACC0-21D58B98E10F}" dt="2021-04-02T20:35:29.341" v="5812" actId="478"/>
        <pc:sldMkLst>
          <pc:docMk/>
          <pc:sldMk cId="190172068" sldId="1493"/>
        </pc:sldMkLst>
        <pc:spChg chg="del mod ord">
          <ac:chgData name="Riyaz Papar" userId="cc64d082222851aa" providerId="LiveId" clId="{4B8D82EB-0FAB-46B0-ACC0-21D58B98E10F}" dt="2021-04-02T20:35:29.341" v="5812" actId="478"/>
          <ac:spMkLst>
            <pc:docMk/>
            <pc:sldMk cId="190172068" sldId="1493"/>
            <ac:spMk id="88066" creationId="{F53043B9-117D-4B80-9B46-39ED5ABF73BF}"/>
          </ac:spMkLst>
        </pc:spChg>
        <pc:spChg chg="mod ord">
          <ac:chgData name="Riyaz Papar" userId="cc64d082222851aa" providerId="LiveId" clId="{4B8D82EB-0FAB-46B0-ACC0-21D58B98E10F}" dt="2021-04-01T23:16:01.403" v="4219" actId="27636"/>
          <ac:spMkLst>
            <pc:docMk/>
            <pc:sldMk cId="190172068" sldId="1493"/>
            <ac:spMk id="88067" creationId="{F0E73536-2C69-40AA-9230-81279A4F59C3}"/>
          </ac:spMkLst>
        </pc:spChg>
        <pc:spChg chg="mod ord">
          <ac:chgData name="Riyaz Papar" userId="cc64d082222851aa" providerId="LiveId" clId="{4B8D82EB-0FAB-46B0-ACC0-21D58B98E10F}" dt="2021-04-01T23:16:14.810" v="4222" actId="14100"/>
          <ac:spMkLst>
            <pc:docMk/>
            <pc:sldMk cId="190172068" sldId="1493"/>
            <ac:spMk id="88068" creationId="{CCD12C72-4264-48A4-A6A0-8944E1F312ED}"/>
          </ac:spMkLst>
        </pc:spChg>
        <pc:graphicFrameChg chg="mod ord">
          <ac:chgData name="Riyaz Papar" userId="cc64d082222851aa" providerId="LiveId" clId="{4B8D82EB-0FAB-46B0-ACC0-21D58B98E10F}" dt="2021-04-01T23:16:36.849" v="4225" actId="1076"/>
          <ac:graphicFrameMkLst>
            <pc:docMk/>
            <pc:sldMk cId="190172068" sldId="1493"/>
            <ac:graphicFrameMk id="88069" creationId="{3FF54300-DF4D-40D1-A7E3-1C387BEDC4AF}"/>
          </ac:graphicFrameMkLst>
        </pc:graphicFrameChg>
      </pc:sldChg>
      <pc:sldChg chg="delSp add">
        <pc:chgData name="Riyaz Papar" userId="cc64d082222851aa" providerId="LiveId" clId="{4B8D82EB-0FAB-46B0-ACC0-21D58B98E10F}" dt="2021-04-02T20:35:33.565" v="5813" actId="478"/>
        <pc:sldMkLst>
          <pc:docMk/>
          <pc:sldMk cId="1938535860" sldId="1494"/>
        </pc:sldMkLst>
        <pc:spChg chg="del mod ord">
          <ac:chgData name="Riyaz Papar" userId="cc64d082222851aa" providerId="LiveId" clId="{4B8D82EB-0FAB-46B0-ACC0-21D58B98E10F}" dt="2021-04-02T20:35:33.565" v="5813" actId="478"/>
          <ac:spMkLst>
            <pc:docMk/>
            <pc:sldMk cId="1938535860" sldId="1494"/>
            <ac:spMk id="89090" creationId="{DA5F39E2-AA1B-4D45-A6FA-7F3591FB8128}"/>
          </ac:spMkLst>
        </pc:spChg>
        <pc:spChg chg="mod ord">
          <ac:chgData name="Riyaz Papar" userId="cc64d082222851aa" providerId="LiveId" clId="{4B8D82EB-0FAB-46B0-ACC0-21D58B98E10F}" dt="2021-04-01T23:16:51.826" v="4227" actId="27636"/>
          <ac:spMkLst>
            <pc:docMk/>
            <pc:sldMk cId="1938535860" sldId="1494"/>
            <ac:spMk id="89091" creationId="{0524D0AF-4491-48C6-B23B-4EFF33EBA1A8}"/>
          </ac:spMkLst>
        </pc:spChg>
        <pc:spChg chg="mod ord">
          <ac:chgData name="Riyaz Papar" userId="cc64d082222851aa" providerId="LiveId" clId="{4B8D82EB-0FAB-46B0-ACC0-21D58B98E10F}" dt="2021-04-01T23:17:06.619" v="4231" actId="14100"/>
          <ac:spMkLst>
            <pc:docMk/>
            <pc:sldMk cId="1938535860" sldId="1494"/>
            <ac:spMk id="89092" creationId="{F7124EF3-4715-47C1-A742-E708BFA27898}"/>
          </ac:spMkLst>
        </pc:spChg>
        <pc:graphicFrameChg chg="mod ord">
          <ac:chgData name="Riyaz Papar" userId="cc64d082222851aa" providerId="LiveId" clId="{4B8D82EB-0FAB-46B0-ACC0-21D58B98E10F}" dt="2021-04-01T23:17:15.051" v="4233" actId="1076"/>
          <ac:graphicFrameMkLst>
            <pc:docMk/>
            <pc:sldMk cId="1938535860" sldId="1494"/>
            <ac:graphicFrameMk id="89093" creationId="{5DCFF11A-9F0D-4B11-9D43-3F7D9A557D5E}"/>
          </ac:graphicFrameMkLst>
        </pc:graphicFrameChg>
      </pc:sldChg>
      <pc:sldChg chg="delSp add">
        <pc:chgData name="Riyaz Papar" userId="cc64d082222851aa" providerId="LiveId" clId="{4B8D82EB-0FAB-46B0-ACC0-21D58B98E10F}" dt="2021-04-02T20:35:37.798" v="5814" actId="478"/>
        <pc:sldMkLst>
          <pc:docMk/>
          <pc:sldMk cId="1340873834" sldId="1495"/>
        </pc:sldMkLst>
        <pc:spChg chg="del mod ord">
          <ac:chgData name="Riyaz Papar" userId="cc64d082222851aa" providerId="LiveId" clId="{4B8D82EB-0FAB-46B0-ACC0-21D58B98E10F}" dt="2021-04-02T20:35:37.798" v="5814" actId="478"/>
          <ac:spMkLst>
            <pc:docMk/>
            <pc:sldMk cId="1340873834" sldId="1495"/>
            <ac:spMk id="90114" creationId="{E815BBF2-07EA-4CA9-A256-45AC35B755B4}"/>
          </ac:spMkLst>
        </pc:spChg>
        <pc:spChg chg="mod ord">
          <ac:chgData name="Riyaz Papar" userId="cc64d082222851aa" providerId="LiveId" clId="{4B8D82EB-0FAB-46B0-ACC0-21D58B98E10F}" dt="2021-04-01T23:17:26.224" v="4235" actId="27636"/>
          <ac:spMkLst>
            <pc:docMk/>
            <pc:sldMk cId="1340873834" sldId="1495"/>
            <ac:spMk id="90115" creationId="{B952B7CF-BADD-47AD-A7D5-4855A1FB40D4}"/>
          </ac:spMkLst>
        </pc:spChg>
        <pc:spChg chg="mod ord">
          <ac:chgData name="Riyaz Papar" userId="cc64d082222851aa" providerId="LiveId" clId="{4B8D82EB-0FAB-46B0-ACC0-21D58B98E10F}" dt="2021-04-01T23:17:26.206" v="4234" actId="700"/>
          <ac:spMkLst>
            <pc:docMk/>
            <pc:sldMk cId="1340873834" sldId="1495"/>
            <ac:spMk id="90116" creationId="{B6431FB2-AFDD-4750-A87D-23A4A0B6A5B0}"/>
          </ac:spMkLst>
        </pc:spChg>
      </pc:sldChg>
      <pc:sldChg chg="add del">
        <pc:chgData name="Riyaz Papar" userId="cc64d082222851aa" providerId="LiveId" clId="{4B8D82EB-0FAB-46B0-ACC0-21D58B98E10F}" dt="2021-04-02T20:18:03.273" v="5779" actId="2696"/>
        <pc:sldMkLst>
          <pc:docMk/>
          <pc:sldMk cId="354093074" sldId="1497"/>
        </pc:sldMkLst>
      </pc:sldChg>
      <pc:sldChg chg="add del">
        <pc:chgData name="Riyaz Papar" userId="cc64d082222851aa" providerId="LiveId" clId="{4B8D82EB-0FAB-46B0-ACC0-21D58B98E10F}" dt="2021-04-02T20:17:06.355" v="5777" actId="2696"/>
        <pc:sldMkLst>
          <pc:docMk/>
          <pc:sldMk cId="1810339083" sldId="1497"/>
        </pc:sldMkLst>
        <pc:spChg chg="add del mod ord">
          <ac:chgData name="Riyaz Papar" userId="cc64d082222851aa" providerId="LiveId" clId="{4B8D82EB-0FAB-46B0-ACC0-21D58B98E10F}" dt="2021-04-01T23:21:44.715" v="4261" actId="478"/>
          <ac:spMkLst>
            <pc:docMk/>
            <pc:sldMk cId="1810339083" sldId="1497"/>
            <ac:spMk id="2" creationId="{E003BAE7-66E9-46FA-9E35-809E38F85059}"/>
          </ac:spMkLst>
        </pc:spChg>
        <pc:spChg chg="del mod">
          <ac:chgData name="Riyaz Papar" userId="cc64d082222851aa" providerId="LiveId" clId="{4B8D82EB-0FAB-46B0-ACC0-21D58B98E10F}" dt="2021-04-01T23:21:30.139" v="4258" actId="478"/>
          <ac:spMkLst>
            <pc:docMk/>
            <pc:sldMk cId="1810339083" sldId="1497"/>
            <ac:spMk id="95234" creationId="{C372A276-E7E2-431C-83B3-2DC6D3F26CAF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35" creationId="{39EEFF73-DA32-4DDC-847C-185AF1980007}"/>
          </ac:spMkLst>
        </pc:spChg>
        <pc:spChg chg="mod ord">
          <ac:chgData name="Riyaz Papar" userId="cc64d082222851aa" providerId="LiveId" clId="{4B8D82EB-0FAB-46B0-ACC0-21D58B98E10F}" dt="2021-04-01T23:21:41.477" v="4260" actId="27636"/>
          <ac:spMkLst>
            <pc:docMk/>
            <pc:sldMk cId="1810339083" sldId="1497"/>
            <ac:spMk id="95236" creationId="{F5908940-A29B-434B-B979-5AACB84B1D4F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37" creationId="{FC299E5C-D55B-461A-9D10-2F8224687125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38" creationId="{EE7E777A-2C74-4A1C-A450-D692578BAD01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39" creationId="{82F9BA2C-1D21-4A2F-84A9-171DAC5942F4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40" creationId="{3AC5EAED-70A5-439A-9E9C-D603448FED6F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41" creationId="{3D3EFB4C-7870-47EF-B9DA-6888ADBEBF6A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42" creationId="{4BA930DC-C094-4870-8DF5-157A52901FC1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43" creationId="{D8C2EF54-D380-4033-AF45-E950AFB9FB1C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44" creationId="{40E0A7B5-59A7-481E-B36B-F5FEB3366428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45" creationId="{6D08AB1D-2F8B-4D06-8C64-B3B1147B6D4F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46" creationId="{C549E9C4-1B71-4007-B97D-F3DC15802A57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47" creationId="{673C03F8-24C4-430D-92D9-DFE91B39CF78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48" creationId="{6F573E7E-2190-4E42-BDD5-2F945A547BAA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49" creationId="{DD30ECB9-EEA2-4B4B-8D53-52B5992BE0D4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50" creationId="{47D8705D-80D0-47DD-91F6-7E7B11307753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51" creationId="{CF65ECB5-86C5-4A5A-AF12-054C478A0A4E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52" creationId="{E42DDA41-D357-4867-8492-D483F1C03EA4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53" creationId="{73C8D76D-7D22-48C8-BD75-6037300CDFEE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54" creationId="{FF3CFAC9-FA05-4177-9873-20D1E308E7D8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55" creationId="{DCEA5C5C-E04D-4F9A-ACFF-102F34135C4F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56" creationId="{20C1853D-E85B-4FC0-B4BC-8876AD8952FF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57" creationId="{166ED1BE-F859-492D-953E-D77FE3D0C3F8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58" creationId="{113A8FB5-12C2-4415-8397-49C3BCC5D57E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59" creationId="{7A6735D0-F646-4271-8E1E-0158632BD681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60" creationId="{28311DD4-6CDB-4056-9C5B-F9CF2B0360A1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61" creationId="{8FD1DE4F-DE12-4707-981D-743481721EDE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62" creationId="{2EC0FC77-BCE0-4265-AD9F-5A9185C43816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63" creationId="{4FED6CB1-6BB1-46F4-B138-BB6810B0F162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64" creationId="{65AE02C0-412E-4693-A8BB-B7FEF23980FF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65" creationId="{D5E786B4-7572-4331-AF78-6820D8BFE472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66" creationId="{67989752-3923-4392-81D3-5AEA90F218E5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67" creationId="{54387B20-E65B-4F19-8B04-3241E1B8254C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68" creationId="{0852E156-1515-4C79-8CE7-230CEDBC487B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69" creationId="{220E37B4-9367-4A20-A269-F8F0233F954C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70" creationId="{48BE9EC4-4669-4DC0-A24E-A2302D8D4E48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71" creationId="{3775A385-F410-488F-BB3E-506006A30D3B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72" creationId="{EA1935BC-EA12-4DC3-AA4A-D004848FE5A1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73" creationId="{C4B8A0F7-DA30-4D6A-B2F1-A9748EEEA907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74" creationId="{7B4FB464-A4F7-4D2A-9780-6DDF98A9D9EE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75" creationId="{4E67CA8A-DA46-456A-A492-0BD4017FEEAE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76" creationId="{A6AAF4A6-35BF-4160-84BA-7106CB014624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77" creationId="{59DE6196-5B21-4F30-8B2F-7B5408E6091C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78" creationId="{7C4B1633-7883-4EDE-9CAF-7D0E93E67613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79" creationId="{15B7CBDF-C4AE-42D9-9584-9A4C42739C0E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80" creationId="{06D6579B-B194-491D-A4C9-608DCA09472A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81" creationId="{445AFFF6-51AD-45AF-8C46-CF20266311E2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82" creationId="{F93F5B6D-91FF-40C9-B6DB-9A4C88311AE6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83" creationId="{75E047FE-AD37-4430-B946-26E8D8BB1732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84" creationId="{7796AB29-E0AF-49D7-942E-6610D7601DA9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85" creationId="{8BDD755D-274F-4199-894A-3821DDD4408A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86" creationId="{53B226B3-9700-4AAB-8586-ED89410E87F6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87" creationId="{267DBAB3-84AE-42A0-B410-54CF8DCD279E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88" creationId="{F352E188-3F19-4B12-B087-FF2E6BD4B25D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89" creationId="{3BDCBED7-B36C-45C6-BA57-992604A51E17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90" creationId="{BE2F6ED5-3DAD-457C-B84F-E6792BD87F36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91" creationId="{A77FC7D6-D808-4D43-8535-D5879E75FC07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92" creationId="{ADFABBDB-2C57-4160-8B86-D44682566106}"/>
          </ac:spMkLst>
        </pc:spChg>
        <pc:spChg chg="mod">
          <ac:chgData name="Riyaz Papar" userId="cc64d082222851aa" providerId="LiveId" clId="{4B8D82EB-0FAB-46B0-ACC0-21D58B98E10F}" dt="2021-04-01T23:22:39.798" v="4264" actId="14100"/>
          <ac:spMkLst>
            <pc:docMk/>
            <pc:sldMk cId="1810339083" sldId="1497"/>
            <ac:spMk id="95294" creationId="{7C3DD95D-E694-4517-B9A8-16873C2A8E2F}"/>
          </ac:spMkLst>
        </pc:spChg>
        <pc:grpChg chg="add mod">
          <ac:chgData name="Riyaz Papar" userId="cc64d082222851aa" providerId="LiveId" clId="{4B8D82EB-0FAB-46B0-ACC0-21D58B98E10F}" dt="2021-04-01T23:22:39.798" v="4264" actId="14100"/>
          <ac:grpSpMkLst>
            <pc:docMk/>
            <pc:sldMk cId="1810339083" sldId="1497"/>
            <ac:grpSpMk id="3" creationId="{84C3E360-597C-46F3-BEC9-C11D63B51901}"/>
          </ac:grpSpMkLst>
        </pc:grpChg>
      </pc:sldChg>
      <pc:sldChg chg="add del">
        <pc:chgData name="Riyaz Papar" userId="cc64d082222851aa" providerId="LiveId" clId="{4B8D82EB-0FAB-46B0-ACC0-21D58B98E10F}" dt="2021-04-02T20:18:03.273" v="5779" actId="2696"/>
        <pc:sldMkLst>
          <pc:docMk/>
          <pc:sldMk cId="2677642434" sldId="1502"/>
        </pc:sldMkLst>
      </pc:sldChg>
      <pc:sldChg chg="delSp modSp add del mod modClrScheme chgLayout">
        <pc:chgData name="Riyaz Papar" userId="cc64d082222851aa" providerId="LiveId" clId="{4B8D82EB-0FAB-46B0-ACC0-21D58B98E10F}" dt="2021-04-02T20:17:06.355" v="5777" actId="2696"/>
        <pc:sldMkLst>
          <pc:docMk/>
          <pc:sldMk cId="4155490373" sldId="1502"/>
        </pc:sldMkLst>
        <pc:spChg chg="del">
          <ac:chgData name="Riyaz Papar" userId="cc64d082222851aa" providerId="LiveId" clId="{4B8D82EB-0FAB-46B0-ACC0-21D58B98E10F}" dt="2021-04-01T23:20:58.804" v="4257" actId="478"/>
          <ac:spMkLst>
            <pc:docMk/>
            <pc:sldMk cId="4155490373" sldId="1502"/>
            <ac:spMk id="96258" creationId="{9F24E2FD-C6C8-43A9-9508-1DC88FD7754E}"/>
          </ac:spMkLst>
        </pc:spChg>
        <pc:spChg chg="mod ord">
          <ac:chgData name="Riyaz Papar" userId="cc64d082222851aa" providerId="LiveId" clId="{4B8D82EB-0FAB-46B0-ACC0-21D58B98E10F}" dt="2021-04-01T23:23:11.140" v="4265" actId="700"/>
          <ac:spMkLst>
            <pc:docMk/>
            <pc:sldMk cId="4155490373" sldId="1502"/>
            <ac:spMk id="96259" creationId="{08EB20DA-162D-4C36-8D52-A8C90F749D0C}"/>
          </ac:spMkLst>
        </pc:spChg>
        <pc:spChg chg="mod ord">
          <ac:chgData name="Riyaz Papar" userId="cc64d082222851aa" providerId="LiveId" clId="{4B8D82EB-0FAB-46B0-ACC0-21D58B98E10F}" dt="2021-04-01T23:23:42.668" v="4270" actId="14100"/>
          <ac:spMkLst>
            <pc:docMk/>
            <pc:sldMk cId="4155490373" sldId="1502"/>
            <ac:spMk id="96260" creationId="{99BEF132-8766-4145-9568-EE6CA55DBD5B}"/>
          </ac:spMkLst>
        </pc:spChg>
        <pc:graphicFrameChg chg="mod ord">
          <ac:chgData name="Riyaz Papar" userId="cc64d082222851aa" providerId="LiveId" clId="{4B8D82EB-0FAB-46B0-ACC0-21D58B98E10F}" dt="2021-04-01T23:23:19.641" v="4266" actId="1076"/>
          <ac:graphicFrameMkLst>
            <pc:docMk/>
            <pc:sldMk cId="4155490373" sldId="1502"/>
            <ac:graphicFrameMk id="96261" creationId="{C5EEF28E-909D-4E69-8567-57207DE91D31}"/>
          </ac:graphicFrameMkLst>
        </pc:graphicFrameChg>
        <pc:graphicFrameChg chg="mod ord">
          <ac:chgData name="Riyaz Papar" userId="cc64d082222851aa" providerId="LiveId" clId="{4B8D82EB-0FAB-46B0-ACC0-21D58B98E10F}" dt="2021-04-01T23:23:26.978" v="4268" actId="1076"/>
          <ac:graphicFrameMkLst>
            <pc:docMk/>
            <pc:sldMk cId="4155490373" sldId="1502"/>
            <ac:graphicFrameMk id="96262" creationId="{0F1B758B-C4B7-4101-BA9B-446256DB8CA2}"/>
          </ac:graphicFrameMkLst>
        </pc:graphicFrameChg>
      </pc:sldChg>
      <pc:sldChg chg="add modNotes">
        <pc:chgData name="Riyaz Papar" userId="cc64d082222851aa" providerId="LiveId" clId="{4B8D82EB-0FAB-46B0-ACC0-21D58B98E10F}" dt="2021-04-05T14:47:23.457" v="6989"/>
        <pc:sldMkLst>
          <pc:docMk/>
          <pc:sldMk cId="309385354" sldId="1792"/>
        </pc:sldMkLst>
        <pc:spChg chg="add mod ord">
          <ac:chgData name="Riyaz Papar" userId="cc64d082222851aa" providerId="LiveId" clId="{4B8D82EB-0FAB-46B0-ACC0-21D58B98E10F}" dt="2021-04-01T19:04:49.921" v="2136" actId="700"/>
          <ac:spMkLst>
            <pc:docMk/>
            <pc:sldMk cId="309385354" sldId="1792"/>
            <ac:spMk id="2" creationId="{CB96F4DC-B8EE-48DB-AA8C-EA52D9C37702}"/>
          </ac:spMkLst>
        </pc:spChg>
        <pc:spChg chg="add mod ord">
          <ac:chgData name="Riyaz Papar" userId="cc64d082222851aa" providerId="LiveId" clId="{4B8D82EB-0FAB-46B0-ACC0-21D58B98E10F}" dt="2021-04-01T19:05:19.773" v="2140" actId="14100"/>
          <ac:spMkLst>
            <pc:docMk/>
            <pc:sldMk cId="309385354" sldId="1792"/>
            <ac:spMk id="3" creationId="{3D6C6AB9-DB10-4E60-B986-2BEB868CA4D8}"/>
          </ac:spMkLst>
        </pc:spChg>
        <pc:spChg chg="del">
          <ac:chgData name="Riyaz Papar" userId="cc64d082222851aa" providerId="LiveId" clId="{4B8D82EB-0FAB-46B0-ACC0-21D58B98E10F}" dt="2021-04-01T19:04:25.559" v="2131" actId="478"/>
          <ac:spMkLst>
            <pc:docMk/>
            <pc:sldMk cId="309385354" sldId="1792"/>
            <ac:spMk id="15362" creationId="{22951BEC-A0CB-453B-9631-22EF86B90597}"/>
          </ac:spMkLst>
        </pc:spChg>
        <pc:spChg chg="del mod">
          <ac:chgData name="Riyaz Papar" userId="cc64d082222851aa" providerId="LiveId" clId="{4B8D82EB-0FAB-46B0-ACC0-21D58B98E10F}" dt="2021-04-01T19:04:38.375" v="2134" actId="478"/>
          <ac:spMkLst>
            <pc:docMk/>
            <pc:sldMk cId="309385354" sldId="1792"/>
            <ac:spMk id="15363" creationId="{2B02A161-07A3-4848-B544-6EE6A262AD1B}"/>
          </ac:spMkLst>
        </pc:spChg>
        <pc:spChg chg="mod">
          <ac:chgData name="Riyaz Papar" userId="cc64d082222851aa" providerId="LiveId" clId="{4B8D82EB-0FAB-46B0-ACC0-21D58B98E10F}" dt="2021-04-01T19:05:16.313" v="2139" actId="1076"/>
          <ac:spMkLst>
            <pc:docMk/>
            <pc:sldMk cId="309385354" sldId="1792"/>
            <ac:spMk id="15364" creationId="{CA9BAFBC-7820-47C9-9BCB-12F04E1FF222}"/>
          </ac:spMkLst>
        </pc:spChg>
        <pc:spChg chg="mod">
          <ac:chgData name="Riyaz Papar" userId="cc64d082222851aa" providerId="LiveId" clId="{4B8D82EB-0FAB-46B0-ACC0-21D58B98E10F}" dt="2021-04-01T19:05:16.313" v="2139" actId="1076"/>
          <ac:spMkLst>
            <pc:docMk/>
            <pc:sldMk cId="309385354" sldId="1792"/>
            <ac:spMk id="15365" creationId="{C20258A8-D59E-405D-AB9D-CC33A1F24925}"/>
          </ac:spMkLst>
        </pc:spChg>
        <pc:spChg chg="mod">
          <ac:chgData name="Riyaz Papar" userId="cc64d082222851aa" providerId="LiveId" clId="{4B8D82EB-0FAB-46B0-ACC0-21D58B98E10F}" dt="2021-04-01T19:05:16.313" v="2139" actId="1076"/>
          <ac:spMkLst>
            <pc:docMk/>
            <pc:sldMk cId="309385354" sldId="1792"/>
            <ac:spMk id="15366" creationId="{310C82DD-BB9E-4A79-97DD-2DC1F5C9EF48}"/>
          </ac:spMkLst>
        </pc:spChg>
        <pc:spChg chg="mod">
          <ac:chgData name="Riyaz Papar" userId="cc64d082222851aa" providerId="LiveId" clId="{4B8D82EB-0FAB-46B0-ACC0-21D58B98E10F}" dt="2021-04-01T19:05:16.313" v="2139" actId="1076"/>
          <ac:spMkLst>
            <pc:docMk/>
            <pc:sldMk cId="309385354" sldId="1792"/>
            <ac:spMk id="15367" creationId="{81956FD7-72EF-45D8-8F61-0F0B1B3C24C6}"/>
          </ac:spMkLst>
        </pc:spChg>
        <pc:spChg chg="mod">
          <ac:chgData name="Riyaz Papar" userId="cc64d082222851aa" providerId="LiveId" clId="{4B8D82EB-0FAB-46B0-ACC0-21D58B98E10F}" dt="2021-04-01T19:05:16.313" v="2139" actId="1076"/>
          <ac:spMkLst>
            <pc:docMk/>
            <pc:sldMk cId="309385354" sldId="1792"/>
            <ac:spMk id="15368" creationId="{2C976F96-C1D2-48F5-8509-9B94DF26722A}"/>
          </ac:spMkLst>
        </pc:spChg>
        <pc:spChg chg="mod">
          <ac:chgData name="Riyaz Papar" userId="cc64d082222851aa" providerId="LiveId" clId="{4B8D82EB-0FAB-46B0-ACC0-21D58B98E10F}" dt="2021-04-01T19:05:16.313" v="2139" actId="1076"/>
          <ac:spMkLst>
            <pc:docMk/>
            <pc:sldMk cId="309385354" sldId="1792"/>
            <ac:spMk id="15369" creationId="{12B032FD-FDE2-4525-BA7A-79A20E45847E}"/>
          </ac:spMkLst>
        </pc:spChg>
        <pc:spChg chg="mod">
          <ac:chgData name="Riyaz Papar" userId="cc64d082222851aa" providerId="LiveId" clId="{4B8D82EB-0FAB-46B0-ACC0-21D58B98E10F}" dt="2021-04-01T19:05:16.313" v="2139" actId="1076"/>
          <ac:spMkLst>
            <pc:docMk/>
            <pc:sldMk cId="309385354" sldId="1792"/>
            <ac:spMk id="15370" creationId="{EF6465CE-745A-4540-B1C8-66A716FFCF70}"/>
          </ac:spMkLst>
        </pc:spChg>
        <pc:spChg chg="mod">
          <ac:chgData name="Riyaz Papar" userId="cc64d082222851aa" providerId="LiveId" clId="{4B8D82EB-0FAB-46B0-ACC0-21D58B98E10F}" dt="2021-04-01T19:05:16.313" v="2139" actId="1076"/>
          <ac:spMkLst>
            <pc:docMk/>
            <pc:sldMk cId="309385354" sldId="1792"/>
            <ac:spMk id="15371" creationId="{40D1E3A6-514F-4246-8468-AAE4ED58B834}"/>
          </ac:spMkLst>
        </pc:spChg>
        <pc:spChg chg="mod">
          <ac:chgData name="Riyaz Papar" userId="cc64d082222851aa" providerId="LiveId" clId="{4B8D82EB-0FAB-46B0-ACC0-21D58B98E10F}" dt="2021-04-01T19:05:16.313" v="2139" actId="1076"/>
          <ac:spMkLst>
            <pc:docMk/>
            <pc:sldMk cId="309385354" sldId="1792"/>
            <ac:spMk id="15372" creationId="{9FB6746A-5C33-4F49-B095-8C1E640822C0}"/>
          </ac:spMkLst>
        </pc:spChg>
        <pc:spChg chg="mod">
          <ac:chgData name="Riyaz Papar" userId="cc64d082222851aa" providerId="LiveId" clId="{4B8D82EB-0FAB-46B0-ACC0-21D58B98E10F}" dt="2021-04-01T19:05:16.313" v="2139" actId="1076"/>
          <ac:spMkLst>
            <pc:docMk/>
            <pc:sldMk cId="309385354" sldId="1792"/>
            <ac:spMk id="15373" creationId="{5E10BAC3-6A02-4726-9F99-227E666D7FBE}"/>
          </ac:spMkLst>
        </pc:spChg>
        <pc:spChg chg="mod">
          <ac:chgData name="Riyaz Papar" userId="cc64d082222851aa" providerId="LiveId" clId="{4B8D82EB-0FAB-46B0-ACC0-21D58B98E10F}" dt="2021-04-01T19:05:16.313" v="2139" actId="1076"/>
          <ac:spMkLst>
            <pc:docMk/>
            <pc:sldMk cId="309385354" sldId="1792"/>
            <ac:spMk id="15374" creationId="{151BC584-D63C-4FD9-98D3-67EB0ABC2A9A}"/>
          </ac:spMkLst>
        </pc:spChg>
        <pc:grpChg chg="add mod">
          <ac:chgData name="Riyaz Papar" userId="cc64d082222851aa" providerId="LiveId" clId="{4B8D82EB-0FAB-46B0-ACC0-21D58B98E10F}" dt="2021-04-01T19:05:16.313" v="2139" actId="1076"/>
          <ac:grpSpMkLst>
            <pc:docMk/>
            <pc:sldMk cId="309385354" sldId="1792"/>
            <ac:grpSpMk id="4" creationId="{8231565A-D0CA-4C7E-B30E-83B740838392}"/>
          </ac:grpSpMkLst>
        </pc:grpChg>
      </pc:sldChg>
      <pc:sldChg chg="modSp add del mod modClrScheme chgLayout modNotes modNotesTx">
        <pc:chgData name="Riyaz Papar" userId="cc64d082222851aa" providerId="LiveId" clId="{4B8D82EB-0FAB-46B0-ACC0-21D58B98E10F}" dt="2021-04-05T14:47:23.457" v="6989"/>
        <pc:sldMkLst>
          <pc:docMk/>
          <pc:sldMk cId="4238188379" sldId="1793"/>
        </pc:sldMkLst>
        <pc:spChg chg="mod ord">
          <ac:chgData name="Riyaz Papar" userId="cc64d082222851aa" providerId="LiveId" clId="{4B8D82EB-0FAB-46B0-ACC0-21D58B98E10F}" dt="2021-04-01T19:06:37.113" v="2155" actId="20577"/>
          <ac:spMkLst>
            <pc:docMk/>
            <pc:sldMk cId="4238188379" sldId="1793"/>
            <ac:spMk id="17411" creationId="{91BE874C-CE30-47F6-884D-9DC0CBECA2A9}"/>
          </ac:spMkLst>
        </pc:spChg>
        <pc:spChg chg="mod">
          <ac:chgData name="Riyaz Papar" userId="cc64d082222851aa" providerId="LiveId" clId="{4B8D82EB-0FAB-46B0-ACC0-21D58B98E10F}" dt="2021-04-01T19:06:12.834" v="2143" actId="1076"/>
          <ac:spMkLst>
            <pc:docMk/>
            <pc:sldMk cId="4238188379" sldId="1793"/>
            <ac:spMk id="17412" creationId="{A4F395A4-35D8-4BBC-9DFC-F844A40B07A9}"/>
          </ac:spMkLst>
        </pc:spChg>
        <pc:spChg chg="mod">
          <ac:chgData name="Riyaz Papar" userId="cc64d082222851aa" providerId="LiveId" clId="{4B8D82EB-0FAB-46B0-ACC0-21D58B98E10F}" dt="2021-04-01T19:06:12.834" v="2143" actId="1076"/>
          <ac:spMkLst>
            <pc:docMk/>
            <pc:sldMk cId="4238188379" sldId="1793"/>
            <ac:spMk id="17413" creationId="{2BC15C68-9DDB-49C0-A939-E64CDBF7BCB0}"/>
          </ac:spMkLst>
        </pc:spChg>
        <pc:spChg chg="mod">
          <ac:chgData name="Riyaz Papar" userId="cc64d082222851aa" providerId="LiveId" clId="{4B8D82EB-0FAB-46B0-ACC0-21D58B98E10F}" dt="2021-04-01T19:06:12.834" v="2143" actId="1076"/>
          <ac:spMkLst>
            <pc:docMk/>
            <pc:sldMk cId="4238188379" sldId="1793"/>
            <ac:spMk id="17414" creationId="{49424170-04EC-4F9C-9E3D-C80CEAA1C589}"/>
          </ac:spMkLst>
        </pc:spChg>
        <pc:spChg chg="mod">
          <ac:chgData name="Riyaz Papar" userId="cc64d082222851aa" providerId="LiveId" clId="{4B8D82EB-0FAB-46B0-ACC0-21D58B98E10F}" dt="2021-04-01T19:06:12.834" v="2143" actId="1076"/>
          <ac:spMkLst>
            <pc:docMk/>
            <pc:sldMk cId="4238188379" sldId="1793"/>
            <ac:spMk id="17415" creationId="{74F92F9F-01D7-48C6-9D68-8CB342980DA5}"/>
          </ac:spMkLst>
        </pc:spChg>
        <pc:spChg chg="mod">
          <ac:chgData name="Riyaz Papar" userId="cc64d082222851aa" providerId="LiveId" clId="{4B8D82EB-0FAB-46B0-ACC0-21D58B98E10F}" dt="2021-04-01T19:06:12.834" v="2143" actId="1076"/>
          <ac:spMkLst>
            <pc:docMk/>
            <pc:sldMk cId="4238188379" sldId="1793"/>
            <ac:spMk id="17416" creationId="{1ABC82F4-2C04-4FAC-A6E8-A9848CE74D54}"/>
          </ac:spMkLst>
        </pc:spChg>
        <pc:spChg chg="mod">
          <ac:chgData name="Riyaz Papar" userId="cc64d082222851aa" providerId="LiveId" clId="{4B8D82EB-0FAB-46B0-ACC0-21D58B98E10F}" dt="2021-04-01T19:06:12.834" v="2143" actId="1076"/>
          <ac:spMkLst>
            <pc:docMk/>
            <pc:sldMk cId="4238188379" sldId="1793"/>
            <ac:spMk id="17417" creationId="{63F40468-FD0F-48EC-9C3C-ED0157E6D892}"/>
          </ac:spMkLst>
        </pc:spChg>
        <pc:spChg chg="mod">
          <ac:chgData name="Riyaz Papar" userId="cc64d082222851aa" providerId="LiveId" clId="{4B8D82EB-0FAB-46B0-ACC0-21D58B98E10F}" dt="2021-04-01T19:06:12.834" v="2143" actId="1076"/>
          <ac:spMkLst>
            <pc:docMk/>
            <pc:sldMk cId="4238188379" sldId="1793"/>
            <ac:spMk id="17419" creationId="{6A127C62-E3CD-48FB-9865-38CE79860AD4}"/>
          </ac:spMkLst>
        </pc:spChg>
        <pc:graphicFrameChg chg="mod ord">
          <ac:chgData name="Riyaz Papar" userId="cc64d082222851aa" providerId="LiveId" clId="{4B8D82EB-0FAB-46B0-ACC0-21D58B98E10F}" dt="2021-04-01T19:06:12.834" v="2143" actId="1076"/>
          <ac:graphicFrameMkLst>
            <pc:docMk/>
            <pc:sldMk cId="4238188379" sldId="1793"/>
            <ac:graphicFrameMk id="17410" creationId="{A1941DC2-BA4F-41E3-BE2B-3F0391A4A508}"/>
          </ac:graphicFrameMkLst>
        </pc:graphicFrameChg>
        <pc:graphicFrameChg chg="mod ord">
          <ac:chgData name="Riyaz Papar" userId="cc64d082222851aa" providerId="LiveId" clId="{4B8D82EB-0FAB-46B0-ACC0-21D58B98E10F}" dt="2021-04-01T19:05:32.522" v="2141" actId="700"/>
          <ac:graphicFrameMkLst>
            <pc:docMk/>
            <pc:sldMk cId="4238188379" sldId="1793"/>
            <ac:graphicFrameMk id="17420" creationId="{C2E6ACE1-C11C-42E1-961E-B533EF5BEE2C}"/>
          </ac:graphicFrameMkLst>
        </pc:graphicFrameChg>
      </pc:sldChg>
      <pc:sldChg chg="add">
        <pc:chgData name="Riyaz Papar" userId="cc64d082222851aa" providerId="LiveId" clId="{4B8D82EB-0FAB-46B0-ACC0-21D58B98E10F}" dt="2021-03-31T23:02:57.696" v="423"/>
        <pc:sldMkLst>
          <pc:docMk/>
          <pc:sldMk cId="982730286" sldId="1794"/>
        </pc:sldMkLst>
        <pc:spChg chg="mod ord">
          <ac:chgData name="Riyaz Papar" userId="cc64d082222851aa" providerId="LiveId" clId="{4B8D82EB-0FAB-46B0-ACC0-21D58B98E10F}" dt="2021-04-01T19:07:25.031" v="2181" actId="20577"/>
          <ac:spMkLst>
            <pc:docMk/>
            <pc:sldMk cId="982730286" sldId="1794"/>
            <ac:spMk id="19458" creationId="{B41BD620-6A8A-4216-B493-B2F23E49F4A4}"/>
          </ac:spMkLst>
        </pc:spChg>
        <pc:spChg chg="mod ord">
          <ac:chgData name="Riyaz Papar" userId="cc64d082222851aa" providerId="LiveId" clId="{4B8D82EB-0FAB-46B0-ACC0-21D58B98E10F}" dt="2021-04-01T19:06:57.575" v="2157" actId="700"/>
          <ac:spMkLst>
            <pc:docMk/>
            <pc:sldMk cId="982730286" sldId="1794"/>
            <ac:spMk id="19459" creationId="{AB7203DD-DBCC-4676-BE8C-EB622ECA24E8}"/>
          </ac:spMkLst>
        </pc:spChg>
      </pc:sldChg>
      <pc:sldChg chg="modSp add del mod modClrScheme chgLayout modNotesTx">
        <pc:chgData name="Riyaz Papar" userId="cc64d082222851aa" providerId="LiveId" clId="{4B8D82EB-0FAB-46B0-ACC0-21D58B98E10F}" dt="2021-04-01T23:31:04.540" v="4305" actId="6549"/>
        <pc:sldMkLst>
          <pc:docMk/>
          <pc:sldMk cId="2802584888" sldId="1810"/>
        </pc:sldMkLst>
        <pc:spChg chg="mod ord">
          <ac:chgData name="Riyaz Papar" userId="cc64d082222851aa" providerId="LiveId" clId="{4B8D82EB-0FAB-46B0-ACC0-21D58B98E10F}" dt="2021-04-01T23:30:59.781" v="4304" actId="1076"/>
          <ac:spMkLst>
            <pc:docMk/>
            <pc:sldMk cId="2802584888" sldId="1810"/>
            <ac:spMk id="60418" creationId="{A62DB90F-8D10-462F-8C63-BC3FEF9812C3}"/>
          </ac:spMkLst>
        </pc:spChg>
      </pc:sldChg>
      <pc:sldChg chg="add">
        <pc:chgData name="Riyaz Papar" userId="cc64d082222851aa" providerId="LiveId" clId="{4B8D82EB-0FAB-46B0-ACC0-21D58B98E10F}" dt="2021-03-31T22:53:05.924" v="403"/>
        <pc:sldMkLst>
          <pc:docMk/>
          <pc:sldMk cId="778772769" sldId="2018"/>
        </pc:sldMkLst>
        <pc:spChg chg="mod">
          <ac:chgData name="Riyaz Papar" userId="cc64d082222851aa" providerId="LiveId" clId="{4B8D82EB-0FAB-46B0-ACC0-21D58B98E10F}" dt="2021-03-31T22:39:37.435" v="370" actId="27636"/>
          <ac:spMkLst>
            <pc:docMk/>
            <pc:sldMk cId="778772769" sldId="2018"/>
            <ac:spMk id="64514" creationId="{3F23DB6C-A4BD-4B4A-B4AF-F0A1281D8353}"/>
          </ac:spMkLst>
        </pc:spChg>
      </pc:sldChg>
      <pc:sldChg chg="modSp add del mod">
        <pc:chgData name="Riyaz Papar" userId="cc64d082222851aa" providerId="LiveId" clId="{4B8D82EB-0FAB-46B0-ACC0-21D58B98E10F}" dt="2021-04-01T23:28:28.326" v="4296" actId="47"/>
        <pc:sldMkLst>
          <pc:docMk/>
          <pc:sldMk cId="1360473866" sldId="2020"/>
        </pc:sldMkLst>
        <pc:spChg chg="mod">
          <ac:chgData name="Riyaz Papar" userId="cc64d082222851aa" providerId="LiveId" clId="{4B8D82EB-0FAB-46B0-ACC0-21D58B98E10F}" dt="2021-03-31T22:39:37.524" v="374" actId="27636"/>
          <ac:spMkLst>
            <pc:docMk/>
            <pc:sldMk cId="1360473866" sldId="2020"/>
            <ac:spMk id="72706" creationId="{32314CEF-C8D7-4936-A622-1EAFB75BF81E}"/>
          </ac:spMkLst>
        </pc:spChg>
      </pc:sldChg>
      <pc:sldChg chg="modSp add del mod">
        <pc:chgData name="Riyaz Papar" userId="cc64d082222851aa" providerId="LiveId" clId="{4B8D82EB-0FAB-46B0-ACC0-21D58B98E10F}" dt="2021-04-01T23:30:11.375" v="4302" actId="2696"/>
        <pc:sldMkLst>
          <pc:docMk/>
          <pc:sldMk cId="4151484955" sldId="2021"/>
        </pc:sldMkLst>
        <pc:spChg chg="mod">
          <ac:chgData name="Riyaz Papar" userId="cc64d082222851aa" providerId="LiveId" clId="{4B8D82EB-0FAB-46B0-ACC0-21D58B98E10F}" dt="2021-03-31T22:39:37.444" v="371" actId="27636"/>
          <ac:spMkLst>
            <pc:docMk/>
            <pc:sldMk cId="4151484955" sldId="2021"/>
            <ac:spMk id="66562" creationId="{36639D35-9FC3-45BE-8697-9AC45A8F39A0}"/>
          </ac:spMkLst>
        </pc:spChg>
      </pc:sldChg>
      <pc:sldChg chg="add">
        <pc:chgData name="Riyaz Papar" userId="cc64d082222851aa" providerId="LiveId" clId="{4B8D82EB-0FAB-46B0-ACC0-21D58B98E10F}" dt="2021-03-31T22:53:05.924" v="403"/>
        <pc:sldMkLst>
          <pc:docMk/>
          <pc:sldMk cId="2152176615" sldId="2022"/>
        </pc:sldMkLst>
        <pc:spChg chg="mod">
          <ac:chgData name="Riyaz Papar" userId="cc64d082222851aa" providerId="LiveId" clId="{4B8D82EB-0FAB-46B0-ACC0-21D58B98E10F}" dt="2021-03-31T22:39:37.504" v="373" actId="27636"/>
          <ac:spMkLst>
            <pc:docMk/>
            <pc:sldMk cId="2152176615" sldId="2022"/>
            <ac:spMk id="70658" creationId="{67DE309C-D388-4EAC-AA5E-0EF3258C64F3}"/>
          </ac:spMkLst>
        </pc:spChg>
      </pc:sldChg>
      <pc:sldChg chg="add">
        <pc:chgData name="Riyaz Papar" userId="cc64d082222851aa" providerId="LiveId" clId="{4B8D82EB-0FAB-46B0-ACC0-21D58B98E10F}" dt="2021-03-31T22:53:05.924" v="403"/>
        <pc:sldMkLst>
          <pc:docMk/>
          <pc:sldMk cId="2108222525" sldId="2023"/>
        </pc:sldMkLst>
        <pc:spChg chg="mod">
          <ac:chgData name="Riyaz Papar" userId="cc64d082222851aa" providerId="LiveId" clId="{4B8D82EB-0FAB-46B0-ACC0-21D58B98E10F}" dt="2021-03-31T22:39:37.461" v="372" actId="27636"/>
          <ac:spMkLst>
            <pc:docMk/>
            <pc:sldMk cId="2108222525" sldId="2023"/>
            <ac:spMk id="68610" creationId="{E687BF5B-3727-441D-8601-3027E898088C}"/>
          </ac:spMkLst>
        </pc:spChg>
      </pc:sldChg>
      <pc:sldChg chg="modSp add del mod chgLayout modNotesTx">
        <pc:chgData name="Riyaz Papar" userId="cc64d082222851aa" providerId="LiveId" clId="{4B8D82EB-0FAB-46B0-ACC0-21D58B98E10F}" dt="2021-04-01T23:35:47.863" v="4450" actId="114"/>
        <pc:sldMkLst>
          <pc:docMk/>
          <pc:sldMk cId="1747318908" sldId="2024"/>
        </pc:sldMkLst>
        <pc:spChg chg="mod ord">
          <ac:chgData name="Riyaz Papar" userId="cc64d082222851aa" providerId="LiveId" clId="{4B8D82EB-0FAB-46B0-ACC0-21D58B98E10F}" dt="2021-04-01T23:34:00.524" v="4316" actId="27636"/>
          <ac:spMkLst>
            <pc:docMk/>
            <pc:sldMk cId="1747318908" sldId="2024"/>
            <ac:spMk id="74754" creationId="{44AC1948-F8EB-4BA5-A405-1EC4A8DDEFA9}"/>
          </ac:spMkLst>
        </pc:spChg>
        <pc:spChg chg="mod ord">
          <ac:chgData name="Riyaz Papar" userId="cc64d082222851aa" providerId="LiveId" clId="{4B8D82EB-0FAB-46B0-ACC0-21D58B98E10F}" dt="2021-04-01T23:35:47.863" v="4450" actId="114"/>
          <ac:spMkLst>
            <pc:docMk/>
            <pc:sldMk cId="1747318908" sldId="2024"/>
            <ac:spMk id="74755" creationId="{7D139246-A077-46BD-B7F6-72E17F0B4284}"/>
          </ac:spMkLst>
        </pc:spChg>
      </pc:sldChg>
      <pc:sldChg chg="modSp add mod chgLayout">
        <pc:chgData name="Riyaz Papar" userId="cc64d082222851aa" providerId="LiveId" clId="{4B8D82EB-0FAB-46B0-ACC0-21D58B98E10F}" dt="2021-04-01T18:59:00.283" v="1852" actId="20577"/>
        <pc:sldMkLst>
          <pc:docMk/>
          <pc:sldMk cId="0" sldId="2082"/>
        </pc:sldMkLst>
        <pc:spChg chg="mod ord">
          <ac:chgData name="Riyaz Papar" userId="cc64d082222851aa" providerId="LiveId" clId="{4B8D82EB-0FAB-46B0-ACC0-21D58B98E10F}" dt="2021-04-01T18:56:23.034" v="1777" actId="700"/>
          <ac:spMkLst>
            <pc:docMk/>
            <pc:sldMk cId="0" sldId="2082"/>
            <ac:spMk id="25602" creationId="{42E0398E-22F8-4EC4-B4CB-8C66FE09C8B9}"/>
          </ac:spMkLst>
        </pc:spChg>
        <pc:spChg chg="mod ord">
          <ac:chgData name="Riyaz Papar" userId="cc64d082222851aa" providerId="LiveId" clId="{4B8D82EB-0FAB-46B0-ACC0-21D58B98E10F}" dt="2021-04-01T18:59:00.283" v="1852" actId="20577"/>
          <ac:spMkLst>
            <pc:docMk/>
            <pc:sldMk cId="0" sldId="2082"/>
            <ac:spMk id="25603" creationId="{F7316D4B-200D-47A6-96FA-35E87FF8C461}"/>
          </ac:spMkLst>
        </pc:spChg>
      </pc:sldChg>
      <pc:sldChg chg="modSp add mod chgLayout">
        <pc:chgData name="Riyaz Papar" userId="cc64d082222851aa" providerId="LiveId" clId="{4B8D82EB-0FAB-46B0-ACC0-21D58B98E10F}" dt="2021-04-01T19:02:43.809" v="2102" actId="20577"/>
        <pc:sldMkLst>
          <pc:docMk/>
          <pc:sldMk cId="0" sldId="2105"/>
        </pc:sldMkLst>
        <pc:spChg chg="mod ord">
          <ac:chgData name="Riyaz Papar" userId="cc64d082222851aa" providerId="LiveId" clId="{4B8D82EB-0FAB-46B0-ACC0-21D58B98E10F}" dt="2021-04-01T18:58:06.611" v="1846" actId="700"/>
          <ac:spMkLst>
            <pc:docMk/>
            <pc:sldMk cId="0" sldId="2105"/>
            <ac:spMk id="27650" creationId="{04C6487B-DACE-491C-B74C-48A14001E807}"/>
          </ac:spMkLst>
        </pc:spChg>
        <pc:spChg chg="mod ord">
          <ac:chgData name="Riyaz Papar" userId="cc64d082222851aa" providerId="LiveId" clId="{4B8D82EB-0FAB-46B0-ACC0-21D58B98E10F}" dt="2021-04-01T19:02:43.809" v="2102" actId="20577"/>
          <ac:spMkLst>
            <pc:docMk/>
            <pc:sldMk cId="0" sldId="2105"/>
            <ac:spMk id="27651" creationId="{A7F7E092-2492-4DF4-8A58-571E01A930D7}"/>
          </ac:spMkLst>
        </pc:spChg>
      </pc:sldChg>
      <pc:sldChg chg="modSp add del">
        <pc:chgData name="Riyaz Papar" userId="cc64d082222851aa" providerId="LiveId" clId="{4B8D82EB-0FAB-46B0-ACC0-21D58B98E10F}" dt="2021-03-31T23:00:44.992" v="415" actId="47"/>
        <pc:sldMkLst>
          <pc:docMk/>
          <pc:sldMk cId="0" sldId="2107"/>
        </pc:sldMkLst>
        <pc:spChg chg="mod">
          <ac:chgData name="Riyaz Papar" userId="cc64d082222851aa" providerId="LiveId" clId="{4B8D82EB-0FAB-46B0-ACC0-21D58B98E10F}" dt="2021-03-31T22:41:01.551" v="376"/>
          <ac:spMkLst>
            <pc:docMk/>
            <pc:sldMk cId="0" sldId="2107"/>
            <ac:spMk id="80898" creationId="{F86EB401-B7DE-494D-B9A6-02BE8D59C0A1}"/>
          </ac:spMkLst>
        </pc:spChg>
      </pc:sldChg>
      <pc:sldChg chg="modSp add del">
        <pc:chgData name="Riyaz Papar" userId="cc64d082222851aa" providerId="LiveId" clId="{4B8D82EB-0FAB-46B0-ACC0-21D58B98E10F}" dt="2021-03-31T23:01:15.544" v="417" actId="47"/>
        <pc:sldMkLst>
          <pc:docMk/>
          <pc:sldMk cId="0" sldId="2108"/>
        </pc:sldMkLst>
        <pc:spChg chg="mod">
          <ac:chgData name="Riyaz Papar" userId="cc64d082222851aa" providerId="LiveId" clId="{4B8D82EB-0FAB-46B0-ACC0-21D58B98E10F}" dt="2021-03-31T22:41:01.551" v="376"/>
          <ac:spMkLst>
            <pc:docMk/>
            <pc:sldMk cId="0" sldId="2108"/>
            <ac:spMk id="81922" creationId="{9134EB1E-4887-4E16-B40B-427906D0BD85}"/>
          </ac:spMkLst>
        </pc:spChg>
      </pc:sldChg>
      <pc:sldChg chg="modSp add del mod">
        <pc:chgData name="Riyaz Papar" userId="cc64d082222851aa" providerId="LiveId" clId="{4B8D82EB-0FAB-46B0-ACC0-21D58B98E10F}" dt="2021-03-31T23:01:05.580" v="416" actId="47"/>
        <pc:sldMkLst>
          <pc:docMk/>
          <pc:sldMk cId="0" sldId="2260"/>
        </pc:sldMkLst>
        <pc:spChg chg="mod">
          <ac:chgData name="Riyaz Papar" userId="cc64d082222851aa" providerId="LiveId" clId="{4B8D82EB-0FAB-46B0-ACC0-21D58B98E10F}" dt="2021-03-31T22:41:01.551" v="376"/>
          <ac:spMkLst>
            <pc:docMk/>
            <pc:sldMk cId="0" sldId="2260"/>
            <ac:spMk id="82946" creationId="{9CC114C2-12D5-4FC6-9B07-4CCD377F3056}"/>
          </ac:spMkLst>
        </pc:spChg>
        <pc:spChg chg="mod">
          <ac:chgData name="Riyaz Papar" userId="cc64d082222851aa" providerId="LiveId" clId="{4B8D82EB-0FAB-46B0-ACC0-21D58B98E10F}" dt="2021-03-31T22:41:01.713" v="378" actId="27636"/>
          <ac:spMkLst>
            <pc:docMk/>
            <pc:sldMk cId="0" sldId="2260"/>
            <ac:spMk id="82947" creationId="{40EAD546-86D3-4856-A461-6DB5070C496F}"/>
          </ac:spMkLst>
        </pc:spChg>
      </pc:sldChg>
      <pc:sldChg chg="modSp add del">
        <pc:chgData name="Riyaz Papar" userId="cc64d082222851aa" providerId="LiveId" clId="{4B8D82EB-0FAB-46B0-ACC0-21D58B98E10F}" dt="2021-03-31T22:56:11.355" v="411" actId="47"/>
        <pc:sldMkLst>
          <pc:docMk/>
          <pc:sldMk cId="0" sldId="2261"/>
        </pc:sldMkLst>
        <pc:spChg chg="mod">
          <ac:chgData name="Riyaz Papar" userId="cc64d082222851aa" providerId="LiveId" clId="{4B8D82EB-0FAB-46B0-ACC0-21D58B98E10F}" dt="2021-03-31T22:41:01.551" v="376"/>
          <ac:spMkLst>
            <pc:docMk/>
            <pc:sldMk cId="0" sldId="2261"/>
            <ac:spMk id="83970" creationId="{CBDA0B84-D9D1-4A75-89D8-822B697CE8AC}"/>
          </ac:spMkLst>
        </pc:spChg>
      </pc:sldChg>
      <pc:sldChg chg="modSp add del">
        <pc:chgData name="Riyaz Papar" userId="cc64d082222851aa" providerId="LiveId" clId="{4B8D82EB-0FAB-46B0-ACC0-21D58B98E10F}" dt="2021-03-31T22:55:45.096" v="410" actId="47"/>
        <pc:sldMkLst>
          <pc:docMk/>
          <pc:sldMk cId="0" sldId="2926"/>
        </pc:sldMkLst>
        <pc:spChg chg="mod">
          <ac:chgData name="Riyaz Papar" userId="cc64d082222851aa" providerId="LiveId" clId="{4B8D82EB-0FAB-46B0-ACC0-21D58B98E10F}" dt="2021-03-31T22:41:01.551" v="376"/>
          <ac:spMkLst>
            <pc:docMk/>
            <pc:sldMk cId="0" sldId="2926"/>
            <ac:spMk id="84994" creationId="{8AEACB9C-3DDE-46C6-8D01-95C47C995FD9}"/>
          </ac:spMkLst>
        </pc:spChg>
      </pc:sldChg>
      <pc:sldChg chg="delSp add">
        <pc:chgData name="Riyaz Papar" userId="cc64d082222851aa" providerId="LiveId" clId="{4B8D82EB-0FAB-46B0-ACC0-21D58B98E10F}" dt="2021-04-02T20:35:26.381" v="5811" actId="478"/>
        <pc:sldMkLst>
          <pc:docMk/>
          <pc:sldMk cId="2803526334" sldId="2927"/>
        </pc:sldMkLst>
        <pc:spChg chg="del mod ord">
          <ac:chgData name="Riyaz Papar" userId="cc64d082222851aa" providerId="LiveId" clId="{4B8D82EB-0FAB-46B0-ACC0-21D58B98E10F}" dt="2021-04-02T20:35:26.381" v="5811" actId="478"/>
          <ac:spMkLst>
            <pc:docMk/>
            <pc:sldMk cId="2803526334" sldId="2927"/>
            <ac:spMk id="87042" creationId="{990F9F8B-EDD2-4B39-A950-08443875EFCE}"/>
          </ac:spMkLst>
        </pc:spChg>
        <pc:spChg chg="mod ord">
          <ac:chgData name="Riyaz Papar" userId="cc64d082222851aa" providerId="LiveId" clId="{4B8D82EB-0FAB-46B0-ACC0-21D58B98E10F}" dt="2021-04-01T23:15:06.160" v="4212" actId="27636"/>
          <ac:spMkLst>
            <pc:docMk/>
            <pc:sldMk cId="2803526334" sldId="2927"/>
            <ac:spMk id="87043" creationId="{238CA189-8ECD-4854-B23F-E0E72DC996C0}"/>
          </ac:spMkLst>
        </pc:spChg>
        <pc:spChg chg="mod ord">
          <ac:chgData name="Riyaz Papar" userId="cc64d082222851aa" providerId="LiveId" clId="{4B8D82EB-0FAB-46B0-ACC0-21D58B98E10F}" dt="2021-04-01T23:15:18.919" v="4215" actId="1076"/>
          <ac:spMkLst>
            <pc:docMk/>
            <pc:sldMk cId="2803526334" sldId="2927"/>
            <ac:spMk id="87044" creationId="{B7C448D2-C1BD-40DA-87C7-E800A9C1D81B}"/>
          </ac:spMkLst>
        </pc:spChg>
        <pc:graphicFrameChg chg="mod ord">
          <ac:chgData name="Riyaz Papar" userId="cc64d082222851aa" providerId="LiveId" clId="{4B8D82EB-0FAB-46B0-ACC0-21D58B98E10F}" dt="2021-04-01T23:15:31.068" v="4217" actId="1076"/>
          <ac:graphicFrameMkLst>
            <pc:docMk/>
            <pc:sldMk cId="2803526334" sldId="2927"/>
            <ac:graphicFrameMk id="87045" creationId="{B8FE1656-1489-42D5-8998-E624B16F48AB}"/>
          </ac:graphicFrameMkLst>
        </pc:graphicFrameChg>
      </pc:sldChg>
      <pc:sldChg chg="add">
        <pc:chgData name="Riyaz Papar" userId="cc64d082222851aa" providerId="LiveId" clId="{4B8D82EB-0FAB-46B0-ACC0-21D58B98E10F}" dt="2021-03-31T23:02:14.771" v="419"/>
        <pc:sldMkLst>
          <pc:docMk/>
          <pc:sldMk cId="486857740" sldId="2928"/>
        </pc:sldMkLst>
        <pc:spChg chg="del">
          <ac:chgData name="Riyaz Papar" userId="cc64d082222851aa" providerId="LiveId" clId="{4B8D82EB-0FAB-46B0-ACC0-21D58B98E10F}" dt="2021-04-01T23:17:38.620" v="4236" actId="478"/>
          <ac:spMkLst>
            <pc:docMk/>
            <pc:sldMk cId="486857740" sldId="2928"/>
            <ac:spMk id="91138" creationId="{CA803ED6-5910-4F22-A77C-220AD26BBF36}"/>
          </ac:spMkLst>
        </pc:spChg>
        <pc:spChg chg="mod ord">
          <ac:chgData name="Riyaz Papar" userId="cc64d082222851aa" providerId="LiveId" clId="{4B8D82EB-0FAB-46B0-ACC0-21D58B98E10F}" dt="2021-04-01T23:17:46.593" v="4238" actId="27636"/>
          <ac:spMkLst>
            <pc:docMk/>
            <pc:sldMk cId="486857740" sldId="2928"/>
            <ac:spMk id="91139" creationId="{96F33353-D8C7-41DB-9B13-C95E6CB10528}"/>
          </ac:spMkLst>
        </pc:spChg>
        <pc:spChg chg="add mod ord">
          <ac:chgData name="Riyaz Papar" userId="cc64d082222851aa" providerId="LiveId" clId="{4B8D82EB-0FAB-46B0-ACC0-21D58B98E10F}" dt="2021-04-01T23:18:20.791" v="4244" actId="1076"/>
          <ac:spMkLst>
            <pc:docMk/>
            <pc:sldMk cId="486857740" sldId="2928"/>
            <ac:spMk id="91143" creationId="{A85F8190-D1DF-48E2-8C91-DA318648976C}"/>
          </ac:spMkLst>
        </pc:spChg>
        <pc:graphicFrameChg chg="del mod replId">
          <ac:chgData name="Riyaz Papar" userId="cc64d082222851aa" providerId="LiveId" clId="{4B8D82EB-0FAB-46B0-ACC0-21D58B98E10F}" dt="2021-04-01T22:52:53.844" v="3763"/>
          <ac:graphicFrameMkLst>
            <pc:docMk/>
            <pc:sldMk cId="486857740" sldId="2928"/>
            <ac:graphicFrameMk id="2" creationId="{A85F8190-D1DF-48E2-8C91-DA318648976C}"/>
          </ac:graphicFrameMkLst>
        </pc:graphicFrameChg>
        <pc:graphicFrameChg chg="mod ord">
          <ac:chgData name="Riyaz Papar" userId="cc64d082222851aa" providerId="LiveId" clId="{4B8D82EB-0FAB-46B0-ACC0-21D58B98E10F}" dt="2021-04-01T23:17:53.772" v="4239" actId="14100"/>
          <ac:graphicFrameMkLst>
            <pc:docMk/>
            <pc:sldMk cId="486857740" sldId="2928"/>
            <ac:graphicFrameMk id="91140" creationId="{004E0A1F-331A-49F0-B1B1-D00BBBDC31ED}"/>
          </ac:graphicFrameMkLst>
        </pc:graphicFrameChg>
        <pc:graphicFrameChg chg="mod ord">
          <ac:chgData name="Riyaz Papar" userId="cc64d082222851aa" providerId="LiveId" clId="{4B8D82EB-0FAB-46B0-ACC0-21D58B98E10F}" dt="2021-04-01T23:18:03.221" v="4241" actId="1076"/>
          <ac:graphicFrameMkLst>
            <pc:docMk/>
            <pc:sldMk cId="486857740" sldId="2928"/>
            <ac:graphicFrameMk id="91141" creationId="{DE03DE72-7600-490E-BD6B-D80FB3B9ACCB}"/>
          </ac:graphicFrameMkLst>
        </pc:graphicFrameChg>
        <pc:graphicFrameChg chg="mod ord">
          <ac:chgData name="Riyaz Papar" userId="cc64d082222851aa" providerId="LiveId" clId="{4B8D82EB-0FAB-46B0-ACC0-21D58B98E10F}" dt="2021-04-01T23:18:15.289" v="4243" actId="1076"/>
          <ac:graphicFrameMkLst>
            <pc:docMk/>
            <pc:sldMk cId="486857740" sldId="2928"/>
            <ac:graphicFrameMk id="91142" creationId="{34F14CA3-0924-4021-B681-0751FECFE87C}"/>
          </ac:graphicFrameMkLst>
        </pc:graphicFrameChg>
      </pc:sldChg>
      <pc:sldChg chg="delSp modSp add del mod modClrScheme chgLayout">
        <pc:chgData name="Riyaz Papar" userId="cc64d082222851aa" providerId="LiveId" clId="{4B8D82EB-0FAB-46B0-ACC0-21D58B98E10F}" dt="2021-04-01T23:18:43.597" v="4248" actId="478"/>
        <pc:sldMkLst>
          <pc:docMk/>
          <pc:sldMk cId="3087307371" sldId="2929"/>
        </pc:sldMkLst>
        <pc:spChg chg="del mod ord">
          <ac:chgData name="Riyaz Papar" userId="cc64d082222851aa" providerId="LiveId" clId="{4B8D82EB-0FAB-46B0-ACC0-21D58B98E10F}" dt="2021-04-01T23:18:43.597" v="4248" actId="478"/>
          <ac:spMkLst>
            <pc:docMk/>
            <pc:sldMk cId="3087307371" sldId="2929"/>
            <ac:spMk id="92162" creationId="{A0858C4D-FAF6-46D8-80A8-DBF1D91D6960}"/>
          </ac:spMkLst>
        </pc:spChg>
        <pc:spChg chg="mod ord">
          <ac:chgData name="Riyaz Papar" userId="cc64d082222851aa" providerId="LiveId" clId="{4B8D82EB-0FAB-46B0-ACC0-21D58B98E10F}" dt="2021-04-01T23:18:30.769" v="4245" actId="700"/>
          <ac:spMkLst>
            <pc:docMk/>
            <pc:sldMk cId="3087307371" sldId="2929"/>
            <ac:spMk id="92163" creationId="{51927F20-ABAD-494D-BFEF-424BF5F211B4}"/>
          </ac:spMkLst>
        </pc:spChg>
        <pc:graphicFrameChg chg="mod ord">
          <ac:chgData name="Riyaz Papar" userId="cc64d082222851aa" providerId="LiveId" clId="{4B8D82EB-0FAB-46B0-ACC0-21D58B98E10F}" dt="2021-04-01T23:18:39.265" v="4247" actId="14100"/>
          <ac:graphicFrameMkLst>
            <pc:docMk/>
            <pc:sldMk cId="3087307371" sldId="2929"/>
            <ac:graphicFrameMk id="92164" creationId="{4D1CBE1B-2847-44A1-A3F9-AB25AEEEFB44}"/>
          </ac:graphicFrameMkLst>
        </pc:graphicFrameChg>
      </pc:sldChg>
      <pc:sldChg chg="add">
        <pc:chgData name="Riyaz Papar" userId="cc64d082222851aa" providerId="LiveId" clId="{4B8D82EB-0FAB-46B0-ACC0-21D58B98E10F}" dt="2021-03-31T23:02:14.771" v="419"/>
        <pc:sldMkLst>
          <pc:docMk/>
          <pc:sldMk cId="3021002048" sldId="2930"/>
        </pc:sldMkLst>
        <pc:spChg chg="del mod">
          <ac:chgData name="Riyaz Papar" userId="cc64d082222851aa" providerId="LiveId" clId="{4B8D82EB-0FAB-46B0-ACC0-21D58B98E10F}" dt="2021-04-01T23:18:51.236" v="4249" actId="478"/>
          <ac:spMkLst>
            <pc:docMk/>
            <pc:sldMk cId="3021002048" sldId="2930"/>
            <ac:spMk id="93186" creationId="{39605B11-5881-42A9-836E-77468FF8D88A}"/>
          </ac:spMkLst>
        </pc:spChg>
        <pc:spChg chg="mod ord">
          <ac:chgData name="Riyaz Papar" userId="cc64d082222851aa" providerId="LiveId" clId="{4B8D82EB-0FAB-46B0-ACC0-21D58B98E10F}" dt="2021-04-01T23:18:55.129" v="4250" actId="700"/>
          <ac:spMkLst>
            <pc:docMk/>
            <pc:sldMk cId="3021002048" sldId="2930"/>
            <ac:spMk id="93187" creationId="{3DB7B6F9-C665-478A-9556-01EB85918193}"/>
          </ac:spMkLst>
        </pc:spChg>
        <pc:graphicFrameChg chg="mod ord">
          <ac:chgData name="Riyaz Papar" userId="cc64d082222851aa" providerId="LiveId" clId="{4B8D82EB-0FAB-46B0-ACC0-21D58B98E10F}" dt="2021-04-01T23:19:02.726" v="4252" actId="14100"/>
          <ac:graphicFrameMkLst>
            <pc:docMk/>
            <pc:sldMk cId="3021002048" sldId="2930"/>
            <ac:graphicFrameMk id="93188" creationId="{116ED9E0-10FE-42B5-B442-7E6E33569CAE}"/>
          </ac:graphicFrameMkLst>
        </pc:graphicFrameChg>
      </pc:sldChg>
      <pc:sldChg chg="addSp delSp modSp add del mod modClrScheme chgLayout">
        <pc:chgData name="Riyaz Papar" userId="cc64d082222851aa" providerId="LiveId" clId="{4B8D82EB-0FAB-46B0-ACC0-21D58B98E10F}" dt="2021-04-01T23:20:29.102" v="4256" actId="47"/>
        <pc:sldMkLst>
          <pc:docMk/>
          <pc:sldMk cId="1059395421" sldId="2931"/>
        </pc:sldMkLst>
        <pc:spChg chg="add del mod ord">
          <ac:chgData name="Riyaz Papar" userId="cc64d082222851aa" providerId="LiveId" clId="{4B8D82EB-0FAB-46B0-ACC0-21D58B98E10F}" dt="2021-04-01T23:19:34.523" v="4255" actId="478"/>
          <ac:spMkLst>
            <pc:docMk/>
            <pc:sldMk cId="1059395421" sldId="2931"/>
            <ac:spMk id="2" creationId="{BCED3BF4-2F0E-4FB2-AB0C-359D55B4FD6E}"/>
          </ac:spMkLst>
        </pc:spChg>
        <pc:spChg chg="del mod">
          <ac:chgData name="Riyaz Papar" userId="cc64d082222851aa" providerId="LiveId" clId="{4B8D82EB-0FAB-46B0-ACC0-21D58B98E10F}" dt="2021-04-01T23:19:26.412" v="4253" actId="478"/>
          <ac:spMkLst>
            <pc:docMk/>
            <pc:sldMk cId="1059395421" sldId="2931"/>
            <ac:spMk id="94210" creationId="{68580511-E205-4ACC-9B10-558DE1FE0B2C}"/>
          </ac:spMkLst>
        </pc:spChg>
        <pc:spChg chg="mod ord">
          <ac:chgData name="Riyaz Papar" userId="cc64d082222851aa" providerId="LiveId" clId="{4B8D82EB-0FAB-46B0-ACC0-21D58B98E10F}" dt="2021-04-01T23:19:31.255" v="4254" actId="700"/>
          <ac:spMkLst>
            <pc:docMk/>
            <pc:sldMk cId="1059395421" sldId="2931"/>
            <ac:spMk id="94211" creationId="{C0772E15-74CE-4136-8474-FDD6993E76AB}"/>
          </ac:spMkLst>
        </pc:spChg>
      </pc:sldChg>
      <pc:sldChg chg="addSp delSp modSp add mod chgLayout">
        <pc:chgData name="Riyaz Papar" userId="cc64d082222851aa" providerId="LiveId" clId="{4B8D82EB-0FAB-46B0-ACC0-21D58B98E10F}" dt="2021-04-01T21:31:16.149" v="3083" actId="478"/>
        <pc:sldMkLst>
          <pc:docMk/>
          <pc:sldMk cId="0" sldId="2932"/>
        </pc:sldMkLst>
        <pc:spChg chg="add mod ord">
          <ac:chgData name="Riyaz Papar" userId="cc64d082222851aa" providerId="LiveId" clId="{4B8D82EB-0FAB-46B0-ACC0-21D58B98E10F}" dt="2021-04-01T21:30:12.933" v="3068" actId="20577"/>
          <ac:spMkLst>
            <pc:docMk/>
            <pc:sldMk cId="0" sldId="2932"/>
            <ac:spMk id="2" creationId="{21E6B1B7-0A07-468E-AD01-2AF2AD0D5CF8}"/>
          </ac:spMkLst>
        </pc:spChg>
        <pc:spChg chg="del mod ord">
          <ac:chgData name="Riyaz Papar" userId="cc64d082222851aa" providerId="LiveId" clId="{4B8D82EB-0FAB-46B0-ACC0-21D58B98E10F}" dt="2021-04-01T21:31:16.149" v="3083" actId="478"/>
          <ac:spMkLst>
            <pc:docMk/>
            <pc:sldMk cId="0" sldId="2932"/>
            <ac:spMk id="35" creationId="{089A3ACD-D4B5-4A19-86A5-80AC957C42A5}"/>
          </ac:spMkLst>
        </pc:spChg>
        <pc:spChg chg="mod ord">
          <ac:chgData name="Riyaz Papar" userId="cc64d082222851aa" providerId="LiveId" clId="{4B8D82EB-0FAB-46B0-ACC0-21D58B98E10F}" dt="2021-04-01T21:30:41.613" v="3080" actId="27636"/>
          <ac:spMkLst>
            <pc:docMk/>
            <pc:sldMk cId="0" sldId="2932"/>
            <ac:spMk id="799747" creationId="{EDCA9E1D-7B33-4CD0-9A6D-84FA3E4CF818}"/>
          </ac:spMkLst>
        </pc:spChg>
        <pc:spChg chg="mod">
          <ac:chgData name="Riyaz Papar" userId="cc64d082222851aa" providerId="LiveId" clId="{4B8D82EB-0FAB-46B0-ACC0-21D58B98E10F}" dt="2021-04-01T21:30:57.120" v="3082" actId="1076"/>
          <ac:spMkLst>
            <pc:docMk/>
            <pc:sldMk cId="0" sldId="2932"/>
            <ac:spMk id="799750" creationId="{47DE5928-5D3D-4440-AA6F-412BCF850843}"/>
          </ac:spMkLst>
        </pc:spChg>
        <pc:spChg chg="mod">
          <ac:chgData name="Riyaz Papar" userId="cc64d082222851aa" providerId="LiveId" clId="{4B8D82EB-0FAB-46B0-ACC0-21D58B98E10F}" dt="2021-04-01T21:30:57.120" v="3082" actId="1076"/>
          <ac:spMkLst>
            <pc:docMk/>
            <pc:sldMk cId="0" sldId="2932"/>
            <ac:spMk id="799751" creationId="{EA53D940-C2BB-42DB-BA04-51325FB9062F}"/>
          </ac:spMkLst>
        </pc:spChg>
        <pc:spChg chg="mod">
          <ac:chgData name="Riyaz Papar" userId="cc64d082222851aa" providerId="LiveId" clId="{4B8D82EB-0FAB-46B0-ACC0-21D58B98E10F}" dt="2021-04-01T21:30:57.120" v="3082" actId="1076"/>
          <ac:spMkLst>
            <pc:docMk/>
            <pc:sldMk cId="0" sldId="2932"/>
            <ac:spMk id="799752" creationId="{43F516B5-E566-4209-B340-CD80B6261E14}"/>
          </ac:spMkLst>
        </pc:spChg>
        <pc:spChg chg="mod">
          <ac:chgData name="Riyaz Papar" userId="cc64d082222851aa" providerId="LiveId" clId="{4B8D82EB-0FAB-46B0-ACC0-21D58B98E10F}" dt="2021-04-01T21:30:57.120" v="3082" actId="1076"/>
          <ac:spMkLst>
            <pc:docMk/>
            <pc:sldMk cId="0" sldId="2932"/>
            <ac:spMk id="799753" creationId="{83370F20-C665-4C22-B026-18CFCB312BF3}"/>
          </ac:spMkLst>
        </pc:spChg>
        <pc:spChg chg="mod">
          <ac:chgData name="Riyaz Papar" userId="cc64d082222851aa" providerId="LiveId" clId="{4B8D82EB-0FAB-46B0-ACC0-21D58B98E10F}" dt="2021-04-01T21:30:57.120" v="3082" actId="1076"/>
          <ac:spMkLst>
            <pc:docMk/>
            <pc:sldMk cId="0" sldId="2932"/>
            <ac:spMk id="799754" creationId="{6B187CC6-CCB3-428C-AB4D-4DE26B6B8766}"/>
          </ac:spMkLst>
        </pc:spChg>
        <pc:spChg chg="mod">
          <ac:chgData name="Riyaz Papar" userId="cc64d082222851aa" providerId="LiveId" clId="{4B8D82EB-0FAB-46B0-ACC0-21D58B98E10F}" dt="2021-04-01T21:30:57.120" v="3082" actId="1076"/>
          <ac:spMkLst>
            <pc:docMk/>
            <pc:sldMk cId="0" sldId="2932"/>
            <ac:spMk id="799755" creationId="{CF40FEFA-9457-488C-B51F-046E5CC15019}"/>
          </ac:spMkLst>
        </pc:spChg>
        <pc:spChg chg="mod">
          <ac:chgData name="Riyaz Papar" userId="cc64d082222851aa" providerId="LiveId" clId="{4B8D82EB-0FAB-46B0-ACC0-21D58B98E10F}" dt="2021-04-01T21:30:57.120" v="3082" actId="1076"/>
          <ac:spMkLst>
            <pc:docMk/>
            <pc:sldMk cId="0" sldId="2932"/>
            <ac:spMk id="799756" creationId="{562F700E-1DD7-47EE-BEE2-FB8A243E3450}"/>
          </ac:spMkLst>
        </pc:spChg>
        <pc:spChg chg="mod">
          <ac:chgData name="Riyaz Papar" userId="cc64d082222851aa" providerId="LiveId" clId="{4B8D82EB-0FAB-46B0-ACC0-21D58B98E10F}" dt="2021-04-01T21:30:57.120" v="3082" actId="1076"/>
          <ac:spMkLst>
            <pc:docMk/>
            <pc:sldMk cId="0" sldId="2932"/>
            <ac:spMk id="799757" creationId="{4E64C9C6-0423-4991-B675-B4DB0BCFBDD4}"/>
          </ac:spMkLst>
        </pc:spChg>
        <pc:spChg chg="mod">
          <ac:chgData name="Riyaz Papar" userId="cc64d082222851aa" providerId="LiveId" clId="{4B8D82EB-0FAB-46B0-ACC0-21D58B98E10F}" dt="2021-04-01T21:30:57.120" v="3082" actId="1076"/>
          <ac:spMkLst>
            <pc:docMk/>
            <pc:sldMk cId="0" sldId="2932"/>
            <ac:spMk id="799758" creationId="{C444C1A2-A6AB-4390-AD76-0D1E55879D17}"/>
          </ac:spMkLst>
        </pc:spChg>
        <pc:spChg chg="mod">
          <ac:chgData name="Riyaz Papar" userId="cc64d082222851aa" providerId="LiveId" clId="{4B8D82EB-0FAB-46B0-ACC0-21D58B98E10F}" dt="2021-04-01T21:30:57.120" v="3082" actId="1076"/>
          <ac:spMkLst>
            <pc:docMk/>
            <pc:sldMk cId="0" sldId="2932"/>
            <ac:spMk id="799759" creationId="{2245DC65-8CAE-44FE-8DA2-4B4BAAF51ED9}"/>
          </ac:spMkLst>
        </pc:spChg>
        <pc:spChg chg="mod">
          <ac:chgData name="Riyaz Papar" userId="cc64d082222851aa" providerId="LiveId" clId="{4B8D82EB-0FAB-46B0-ACC0-21D58B98E10F}" dt="2021-04-01T21:30:57.120" v="3082" actId="1076"/>
          <ac:spMkLst>
            <pc:docMk/>
            <pc:sldMk cId="0" sldId="2932"/>
            <ac:spMk id="799760" creationId="{98BDFFC2-16BD-421B-B84A-5ECE9B28EFC3}"/>
          </ac:spMkLst>
        </pc:spChg>
        <pc:spChg chg="mod">
          <ac:chgData name="Riyaz Papar" userId="cc64d082222851aa" providerId="LiveId" clId="{4B8D82EB-0FAB-46B0-ACC0-21D58B98E10F}" dt="2021-04-01T21:30:57.120" v="3082" actId="1076"/>
          <ac:spMkLst>
            <pc:docMk/>
            <pc:sldMk cId="0" sldId="2932"/>
            <ac:spMk id="799761" creationId="{83A142C6-A2A4-46B8-A3FC-A2AC28B199D7}"/>
          </ac:spMkLst>
        </pc:spChg>
        <pc:spChg chg="mod">
          <ac:chgData name="Riyaz Papar" userId="cc64d082222851aa" providerId="LiveId" clId="{4B8D82EB-0FAB-46B0-ACC0-21D58B98E10F}" dt="2021-04-01T21:30:57.120" v="3082" actId="1076"/>
          <ac:spMkLst>
            <pc:docMk/>
            <pc:sldMk cId="0" sldId="2932"/>
            <ac:spMk id="799762" creationId="{5C4D71DB-D983-496D-9502-F567BA0D379C}"/>
          </ac:spMkLst>
        </pc:spChg>
        <pc:spChg chg="mod">
          <ac:chgData name="Riyaz Papar" userId="cc64d082222851aa" providerId="LiveId" clId="{4B8D82EB-0FAB-46B0-ACC0-21D58B98E10F}" dt="2021-04-01T21:30:57.120" v="3082" actId="1076"/>
          <ac:spMkLst>
            <pc:docMk/>
            <pc:sldMk cId="0" sldId="2932"/>
            <ac:spMk id="799763" creationId="{FB9A073F-59FC-4C39-B987-575E2D0A26A4}"/>
          </ac:spMkLst>
        </pc:spChg>
        <pc:spChg chg="mod">
          <ac:chgData name="Riyaz Papar" userId="cc64d082222851aa" providerId="LiveId" clId="{4B8D82EB-0FAB-46B0-ACC0-21D58B98E10F}" dt="2021-04-01T21:30:57.120" v="3082" actId="1076"/>
          <ac:spMkLst>
            <pc:docMk/>
            <pc:sldMk cId="0" sldId="2932"/>
            <ac:spMk id="799764" creationId="{DD07ACBE-0A3A-4B4A-BCE5-1DEA7F4DD27F}"/>
          </ac:spMkLst>
        </pc:spChg>
        <pc:spChg chg="mod">
          <ac:chgData name="Riyaz Papar" userId="cc64d082222851aa" providerId="LiveId" clId="{4B8D82EB-0FAB-46B0-ACC0-21D58B98E10F}" dt="2021-04-01T21:30:57.120" v="3082" actId="1076"/>
          <ac:spMkLst>
            <pc:docMk/>
            <pc:sldMk cId="0" sldId="2932"/>
            <ac:spMk id="799765" creationId="{7B0C219B-AED3-4873-9CC3-3EC5AFA85995}"/>
          </ac:spMkLst>
        </pc:spChg>
        <pc:spChg chg="mod">
          <ac:chgData name="Riyaz Papar" userId="cc64d082222851aa" providerId="LiveId" clId="{4B8D82EB-0FAB-46B0-ACC0-21D58B98E10F}" dt="2021-04-01T21:30:57.120" v="3082" actId="1076"/>
          <ac:spMkLst>
            <pc:docMk/>
            <pc:sldMk cId="0" sldId="2932"/>
            <ac:spMk id="799766" creationId="{05FE7708-0508-46DC-9F49-366336A71BA4}"/>
          </ac:spMkLst>
        </pc:spChg>
        <pc:spChg chg="mod">
          <ac:chgData name="Riyaz Papar" userId="cc64d082222851aa" providerId="LiveId" clId="{4B8D82EB-0FAB-46B0-ACC0-21D58B98E10F}" dt="2021-04-01T21:30:57.120" v="3082" actId="1076"/>
          <ac:spMkLst>
            <pc:docMk/>
            <pc:sldMk cId="0" sldId="2932"/>
            <ac:spMk id="799767" creationId="{2001A7B5-E579-4F00-9337-AECC21F7E07E}"/>
          </ac:spMkLst>
        </pc:spChg>
        <pc:spChg chg="mod">
          <ac:chgData name="Riyaz Papar" userId="cc64d082222851aa" providerId="LiveId" clId="{4B8D82EB-0FAB-46B0-ACC0-21D58B98E10F}" dt="2021-04-01T21:30:57.120" v="3082" actId="1076"/>
          <ac:spMkLst>
            <pc:docMk/>
            <pc:sldMk cId="0" sldId="2932"/>
            <ac:spMk id="799768" creationId="{23373ACE-E106-438C-A937-7A782F1F2245}"/>
          </ac:spMkLst>
        </pc:spChg>
        <pc:spChg chg="mod">
          <ac:chgData name="Riyaz Papar" userId="cc64d082222851aa" providerId="LiveId" clId="{4B8D82EB-0FAB-46B0-ACC0-21D58B98E10F}" dt="2021-04-01T21:30:57.120" v="3082" actId="1076"/>
          <ac:spMkLst>
            <pc:docMk/>
            <pc:sldMk cId="0" sldId="2932"/>
            <ac:spMk id="799769" creationId="{0054D21B-A5D8-4B60-A2C6-8FC8625E0A1A}"/>
          </ac:spMkLst>
        </pc:spChg>
        <pc:spChg chg="mod">
          <ac:chgData name="Riyaz Papar" userId="cc64d082222851aa" providerId="LiveId" clId="{4B8D82EB-0FAB-46B0-ACC0-21D58B98E10F}" dt="2021-04-01T21:30:57.120" v="3082" actId="1076"/>
          <ac:spMkLst>
            <pc:docMk/>
            <pc:sldMk cId="0" sldId="2932"/>
            <ac:spMk id="799770" creationId="{5A71FB99-3BA6-46EC-A65D-962DDCA4A03F}"/>
          </ac:spMkLst>
        </pc:spChg>
        <pc:spChg chg="mod">
          <ac:chgData name="Riyaz Papar" userId="cc64d082222851aa" providerId="LiveId" clId="{4B8D82EB-0FAB-46B0-ACC0-21D58B98E10F}" dt="2021-04-01T21:30:57.120" v="3082" actId="1076"/>
          <ac:spMkLst>
            <pc:docMk/>
            <pc:sldMk cId="0" sldId="2932"/>
            <ac:spMk id="799772" creationId="{801177D9-D16E-45AB-B3CC-0969189A6DC6}"/>
          </ac:spMkLst>
        </pc:spChg>
        <pc:spChg chg="mod">
          <ac:chgData name="Riyaz Papar" userId="cc64d082222851aa" providerId="LiveId" clId="{4B8D82EB-0FAB-46B0-ACC0-21D58B98E10F}" dt="2021-04-01T21:30:57.120" v="3082" actId="1076"/>
          <ac:spMkLst>
            <pc:docMk/>
            <pc:sldMk cId="0" sldId="2932"/>
            <ac:spMk id="799773" creationId="{E3C2C430-D66A-4BB4-AE63-2A63B99D7A0D}"/>
          </ac:spMkLst>
        </pc:spChg>
        <pc:spChg chg="mod">
          <ac:chgData name="Riyaz Papar" userId="cc64d082222851aa" providerId="LiveId" clId="{4B8D82EB-0FAB-46B0-ACC0-21D58B98E10F}" dt="2021-04-01T21:30:57.120" v="3082" actId="1076"/>
          <ac:spMkLst>
            <pc:docMk/>
            <pc:sldMk cId="0" sldId="2932"/>
            <ac:spMk id="799774" creationId="{7769F28D-7C24-43BF-B845-76165414B78B}"/>
          </ac:spMkLst>
        </pc:spChg>
        <pc:spChg chg="mod">
          <ac:chgData name="Riyaz Papar" userId="cc64d082222851aa" providerId="LiveId" clId="{4B8D82EB-0FAB-46B0-ACC0-21D58B98E10F}" dt="2021-04-01T21:30:57.120" v="3082" actId="1076"/>
          <ac:spMkLst>
            <pc:docMk/>
            <pc:sldMk cId="0" sldId="2932"/>
            <ac:spMk id="799775" creationId="{A33A3311-D9BA-4C0E-9A78-25F06497A1F0}"/>
          </ac:spMkLst>
        </pc:spChg>
        <pc:spChg chg="mod">
          <ac:chgData name="Riyaz Papar" userId="cc64d082222851aa" providerId="LiveId" clId="{4B8D82EB-0FAB-46B0-ACC0-21D58B98E10F}" dt="2021-04-01T21:30:57.120" v="3082" actId="1076"/>
          <ac:spMkLst>
            <pc:docMk/>
            <pc:sldMk cId="0" sldId="2932"/>
            <ac:spMk id="799777" creationId="{71F877AD-07EE-4EF6-8ED4-E69E1D90DAC4}"/>
          </ac:spMkLst>
        </pc:spChg>
        <pc:spChg chg="mod">
          <ac:chgData name="Riyaz Papar" userId="cc64d082222851aa" providerId="LiveId" clId="{4B8D82EB-0FAB-46B0-ACC0-21D58B98E10F}" dt="2021-04-01T21:30:57.120" v="3082" actId="1076"/>
          <ac:spMkLst>
            <pc:docMk/>
            <pc:sldMk cId="0" sldId="2932"/>
            <ac:spMk id="799778" creationId="{E8073CEB-C51B-41AC-B5AD-DCDAB2508777}"/>
          </ac:spMkLst>
        </pc:spChg>
        <pc:spChg chg="mod">
          <ac:chgData name="Riyaz Papar" userId="cc64d082222851aa" providerId="LiveId" clId="{4B8D82EB-0FAB-46B0-ACC0-21D58B98E10F}" dt="2021-04-01T21:30:57.120" v="3082" actId="1076"/>
          <ac:spMkLst>
            <pc:docMk/>
            <pc:sldMk cId="0" sldId="2932"/>
            <ac:spMk id="799779" creationId="{78E9E4DC-1B35-419F-8A9B-43A4CB59482A}"/>
          </ac:spMkLst>
        </pc:spChg>
        <pc:spChg chg="mod">
          <ac:chgData name="Riyaz Papar" userId="cc64d082222851aa" providerId="LiveId" clId="{4B8D82EB-0FAB-46B0-ACC0-21D58B98E10F}" dt="2021-04-01T21:30:57.120" v="3082" actId="1076"/>
          <ac:spMkLst>
            <pc:docMk/>
            <pc:sldMk cId="0" sldId="2932"/>
            <ac:spMk id="799780" creationId="{4064FA76-16A0-44D3-B4EC-E28F21FB80E8}"/>
          </ac:spMkLst>
        </pc:spChg>
        <pc:grpChg chg="mod">
          <ac:chgData name="Riyaz Papar" userId="cc64d082222851aa" providerId="LiveId" clId="{4B8D82EB-0FAB-46B0-ACC0-21D58B98E10F}" dt="2021-04-01T21:30:57.120" v="3082" actId="1076"/>
          <ac:grpSpMkLst>
            <pc:docMk/>
            <pc:sldMk cId="0" sldId="2932"/>
            <ac:grpSpMk id="799771" creationId="{E2959C00-1B36-40EB-92D0-AABBD038248E}"/>
          </ac:grpSpMkLst>
        </pc:grpChg>
        <pc:grpChg chg="mod">
          <ac:chgData name="Riyaz Papar" userId="cc64d082222851aa" providerId="LiveId" clId="{4B8D82EB-0FAB-46B0-ACC0-21D58B98E10F}" dt="2021-04-01T21:30:57.120" v="3082" actId="1076"/>
          <ac:grpSpMkLst>
            <pc:docMk/>
            <pc:sldMk cId="0" sldId="2932"/>
            <ac:grpSpMk id="799781" creationId="{9CC062F6-FC3B-4D83-8D55-0A5F009EEE80}"/>
          </ac:grpSpMkLst>
        </pc:grpChg>
        <pc:picChg chg="mod">
          <ac:chgData name="Riyaz Papar" userId="cc64d082222851aa" providerId="LiveId" clId="{4B8D82EB-0FAB-46B0-ACC0-21D58B98E10F}" dt="2021-04-01T21:30:50.330" v="3081" actId="1076"/>
          <ac:picMkLst>
            <pc:docMk/>
            <pc:sldMk cId="0" sldId="2932"/>
            <ac:picMk id="799782" creationId="{5E6782C3-ACEA-411F-92B6-1EA4CA61E4A1}"/>
          </ac:picMkLst>
        </pc:picChg>
      </pc:sldChg>
      <pc:sldChg chg="modSp add del">
        <pc:chgData name="Riyaz Papar" userId="cc64d082222851aa" providerId="LiveId" clId="{4B8D82EB-0FAB-46B0-ACC0-21D58B98E10F}" dt="2021-03-31T23:07:50.615" v="433" actId="47"/>
        <pc:sldMkLst>
          <pc:docMk/>
          <pc:sldMk cId="0" sldId="2933"/>
        </pc:sldMkLst>
        <pc:spChg chg="mod">
          <ac:chgData name="Riyaz Papar" userId="cc64d082222851aa" providerId="LiveId" clId="{4B8D82EB-0FAB-46B0-ACC0-21D58B98E10F}" dt="2021-03-31T22:46:48.822" v="390"/>
          <ac:spMkLst>
            <pc:docMk/>
            <pc:sldMk cId="0" sldId="2933"/>
            <ac:spMk id="5" creationId="{6F81C634-2143-4789-9040-A95E23F4EA8F}"/>
          </ac:spMkLst>
        </pc:spChg>
      </pc:sldChg>
      <pc:sldChg chg="modSp add del ord modNotes">
        <pc:chgData name="Riyaz Papar" userId="cc64d082222851aa" providerId="LiveId" clId="{4B8D82EB-0FAB-46B0-ACC0-21D58B98E10F}" dt="2021-04-01T23:30:11.375" v="4302" actId="2696"/>
        <pc:sldMkLst>
          <pc:docMk/>
          <pc:sldMk cId="2154307699" sldId="2934"/>
        </pc:sldMkLst>
        <pc:spChg chg="mod">
          <ac:chgData name="Riyaz Papar" userId="cc64d082222851aa" providerId="LiveId" clId="{4B8D82EB-0FAB-46B0-ACC0-21D58B98E10F}" dt="2021-03-31T22:46:48.822" v="390"/>
          <ac:spMkLst>
            <pc:docMk/>
            <pc:sldMk cId="2154307699" sldId="2934"/>
            <ac:spMk id="6" creationId="{2905B993-E1FD-4D81-8871-CE1E7CEBAEAD}"/>
          </ac:spMkLst>
        </pc:spChg>
      </pc:sldChg>
      <pc:sldChg chg="modSp add del modNotes">
        <pc:chgData name="Riyaz Papar" userId="cc64d082222851aa" providerId="LiveId" clId="{4B8D82EB-0FAB-46B0-ACC0-21D58B98E10F}" dt="2021-03-31T22:52:26.583" v="401" actId="47"/>
        <pc:sldMkLst>
          <pc:docMk/>
          <pc:sldMk cId="0" sldId="2935"/>
        </pc:sldMkLst>
        <pc:spChg chg="mod">
          <ac:chgData name="Riyaz Papar" userId="cc64d082222851aa" providerId="LiveId" clId="{4B8D82EB-0FAB-46B0-ACC0-21D58B98E10F}" dt="2021-03-31T22:49:38.752" v="398"/>
          <ac:spMkLst>
            <pc:docMk/>
            <pc:sldMk cId="0" sldId="2935"/>
            <ac:spMk id="139" creationId="{B5B6E2DB-02F9-4C3C-BFB5-DC70D7EC72BF}"/>
          </ac:spMkLst>
        </pc:spChg>
      </pc:sldChg>
      <pc:sldChg chg="modSp add del modNotes">
        <pc:chgData name="Riyaz Papar" userId="cc64d082222851aa" providerId="LiveId" clId="{4B8D82EB-0FAB-46B0-ACC0-21D58B98E10F}" dt="2021-03-31T22:52:26.583" v="401" actId="47"/>
        <pc:sldMkLst>
          <pc:docMk/>
          <pc:sldMk cId="0" sldId="2936"/>
        </pc:sldMkLst>
        <pc:spChg chg="mod">
          <ac:chgData name="Riyaz Papar" userId="cc64d082222851aa" providerId="LiveId" clId="{4B8D82EB-0FAB-46B0-ACC0-21D58B98E10F}" dt="2021-03-31T22:49:38.752" v="398"/>
          <ac:spMkLst>
            <pc:docMk/>
            <pc:sldMk cId="0" sldId="2936"/>
            <ac:spMk id="262" creationId="{0518735F-487E-42C1-9459-76825835FC01}"/>
          </ac:spMkLst>
        </pc:spChg>
      </pc:sldChg>
      <pc:sldChg chg="modSp add del modNotes">
        <pc:chgData name="Riyaz Papar" userId="cc64d082222851aa" providerId="LiveId" clId="{4B8D82EB-0FAB-46B0-ACC0-21D58B98E10F}" dt="2021-03-31T22:52:26.583" v="401" actId="47"/>
        <pc:sldMkLst>
          <pc:docMk/>
          <pc:sldMk cId="0" sldId="2937"/>
        </pc:sldMkLst>
        <pc:spChg chg="mod">
          <ac:chgData name="Riyaz Papar" userId="cc64d082222851aa" providerId="LiveId" clId="{4B8D82EB-0FAB-46B0-ACC0-21D58B98E10F}" dt="2021-03-31T22:49:38.752" v="398"/>
          <ac:spMkLst>
            <pc:docMk/>
            <pc:sldMk cId="0" sldId="2937"/>
            <ac:spMk id="320" creationId="{32AA8B70-B50A-4A67-A1ED-0CC988418423}"/>
          </ac:spMkLst>
        </pc:spChg>
      </pc:sldChg>
      <pc:sldChg chg="modSp add del modNotes">
        <pc:chgData name="Riyaz Papar" userId="cc64d082222851aa" providerId="LiveId" clId="{4B8D82EB-0FAB-46B0-ACC0-21D58B98E10F}" dt="2021-03-31T22:52:26.583" v="401" actId="47"/>
        <pc:sldMkLst>
          <pc:docMk/>
          <pc:sldMk cId="0" sldId="2938"/>
        </pc:sldMkLst>
        <pc:spChg chg="mod">
          <ac:chgData name="Riyaz Papar" userId="cc64d082222851aa" providerId="LiveId" clId="{4B8D82EB-0FAB-46B0-ACC0-21D58B98E10F}" dt="2021-03-31T22:49:38.752" v="398"/>
          <ac:spMkLst>
            <pc:docMk/>
            <pc:sldMk cId="0" sldId="2938"/>
            <ac:spMk id="337" creationId="{757AC5F2-DD5C-4E3D-BEDB-7041DE809D83}"/>
          </ac:spMkLst>
        </pc:spChg>
      </pc:sldChg>
      <pc:sldChg chg="add">
        <pc:chgData name="Riyaz Papar" userId="cc64d082222851aa" providerId="LiveId" clId="{4B8D82EB-0FAB-46B0-ACC0-21D58B98E10F}" dt="2021-03-31T23:05:32.463" v="429"/>
        <pc:sldMkLst>
          <pc:docMk/>
          <pc:sldMk cId="1527615013" sldId="2939"/>
        </pc:sldMkLst>
        <pc:spChg chg="mod">
          <ac:chgData name="Riyaz Papar" userId="cc64d082222851aa" providerId="LiveId" clId="{4B8D82EB-0FAB-46B0-ACC0-21D58B98E10F}" dt="2021-03-31T22:50:49.058" v="399"/>
          <ac:spMkLst>
            <pc:docMk/>
            <pc:sldMk cId="1527615013" sldId="2939"/>
            <ac:spMk id="4" creationId="{7ADF0388-FCF1-4E77-9C7A-FB017B10987E}"/>
          </ac:spMkLst>
        </pc:spChg>
        <pc:spChg chg="mod">
          <ac:chgData name="Riyaz Papar" userId="cc64d082222851aa" providerId="LiveId" clId="{4B8D82EB-0FAB-46B0-ACC0-21D58B98E10F}" dt="2021-03-31T22:50:49.289" v="400" actId="27636"/>
          <ac:spMkLst>
            <pc:docMk/>
            <pc:sldMk cId="1527615013" sldId="2939"/>
            <ac:spMk id="821251" creationId="{DB8E3F0B-AD5C-474A-BAD3-8FA7D4F2ADF0}"/>
          </ac:spMkLst>
        </pc:spChg>
      </pc:sldChg>
      <pc:sldChg chg="delSp modSp add del mod ord modClrScheme chgLayout modNotes">
        <pc:chgData name="Riyaz Papar" userId="cc64d082222851aa" providerId="LiveId" clId="{4B8D82EB-0FAB-46B0-ACC0-21D58B98E10F}" dt="2021-04-05T14:47:23.457" v="6989"/>
        <pc:sldMkLst>
          <pc:docMk/>
          <pc:sldMk cId="1986635295" sldId="2940"/>
        </pc:sldMkLst>
        <pc:spChg chg="del mod ord">
          <ac:chgData name="Riyaz Papar" userId="cc64d082222851aa" providerId="LiveId" clId="{4B8D82EB-0FAB-46B0-ACC0-21D58B98E10F}" dt="2021-04-01T22:38:50.421" v="3585" actId="478"/>
          <ac:spMkLst>
            <pc:docMk/>
            <pc:sldMk cId="1986635295" sldId="2940"/>
            <ac:spMk id="4" creationId="{63ACDF18-A270-4008-9ED6-7CDE8FD3B31E}"/>
          </ac:spMkLst>
        </pc:spChg>
        <pc:spChg chg="mod ord">
          <ac:chgData name="Riyaz Papar" userId="cc64d082222851aa" providerId="LiveId" clId="{4B8D82EB-0FAB-46B0-ACC0-21D58B98E10F}" dt="2021-04-01T22:00:55.316" v="3564" actId="700"/>
          <ac:spMkLst>
            <pc:docMk/>
            <pc:sldMk cId="1986635295" sldId="2940"/>
            <ac:spMk id="1559554" creationId="{DA25103A-F6C4-4C45-A551-510407BDD5D7}"/>
          </ac:spMkLst>
        </pc:spChg>
        <pc:spChg chg="mod ord">
          <ac:chgData name="Riyaz Papar" userId="cc64d082222851aa" providerId="LiveId" clId="{4B8D82EB-0FAB-46B0-ACC0-21D58B98E10F}" dt="2021-04-01T22:00:55.316" v="3564" actId="700"/>
          <ac:spMkLst>
            <pc:docMk/>
            <pc:sldMk cId="1986635295" sldId="2940"/>
            <ac:spMk id="1559555" creationId="{44820C72-4973-46C0-98D7-2DE901523023}"/>
          </ac:spMkLst>
        </pc:spChg>
      </pc:sldChg>
      <pc:sldChg chg="modSp add del modNotes">
        <pc:chgData name="Riyaz Papar" userId="cc64d082222851aa" providerId="LiveId" clId="{4B8D82EB-0FAB-46B0-ACC0-21D58B98E10F}" dt="2021-04-01T21:58:01.962" v="3556" actId="47"/>
        <pc:sldMkLst>
          <pc:docMk/>
          <pc:sldMk cId="2227344745" sldId="2941"/>
        </pc:sldMkLst>
        <pc:spChg chg="mod">
          <ac:chgData name="Riyaz Papar" userId="cc64d082222851aa" providerId="LiveId" clId="{4B8D82EB-0FAB-46B0-ACC0-21D58B98E10F}" dt="2021-03-31T22:50:49.058" v="399"/>
          <ac:spMkLst>
            <pc:docMk/>
            <pc:sldMk cId="2227344745" sldId="2941"/>
            <ac:spMk id="4" creationId="{38A30CCB-3944-4BC1-8018-ECDD2AC66DC1}"/>
          </ac:spMkLst>
        </pc:spChg>
      </pc:sldChg>
      <pc:sldChg chg="modSp add del modNotes">
        <pc:chgData name="Riyaz Papar" userId="cc64d082222851aa" providerId="LiveId" clId="{4B8D82EB-0FAB-46B0-ACC0-21D58B98E10F}" dt="2021-04-01T21:57:04.070" v="3552" actId="47"/>
        <pc:sldMkLst>
          <pc:docMk/>
          <pc:sldMk cId="3292095994" sldId="2942"/>
        </pc:sldMkLst>
        <pc:spChg chg="mod">
          <ac:chgData name="Riyaz Papar" userId="cc64d082222851aa" providerId="LiveId" clId="{4B8D82EB-0FAB-46B0-ACC0-21D58B98E10F}" dt="2021-03-31T22:50:49.058" v="399"/>
          <ac:spMkLst>
            <pc:docMk/>
            <pc:sldMk cId="3292095994" sldId="2942"/>
            <ac:spMk id="11" creationId="{81B0D15D-7AB7-490B-9406-3FFBB54FDE90}"/>
          </ac:spMkLst>
        </pc:spChg>
      </pc:sldChg>
      <pc:sldChg chg="modSp add del modNotes">
        <pc:chgData name="Riyaz Papar" userId="cc64d082222851aa" providerId="LiveId" clId="{4B8D82EB-0FAB-46B0-ACC0-21D58B98E10F}" dt="2021-04-01T21:58:37.994" v="3563" actId="47"/>
        <pc:sldMkLst>
          <pc:docMk/>
          <pc:sldMk cId="3467519510" sldId="2943"/>
        </pc:sldMkLst>
        <pc:spChg chg="mod">
          <ac:chgData name="Riyaz Papar" userId="cc64d082222851aa" providerId="LiveId" clId="{4B8D82EB-0FAB-46B0-ACC0-21D58B98E10F}" dt="2021-03-31T22:50:49.058" v="399"/>
          <ac:spMkLst>
            <pc:docMk/>
            <pc:sldMk cId="3467519510" sldId="2943"/>
            <ac:spMk id="14" creationId="{8E926EA3-194F-4328-9B35-18F952A1E601}"/>
          </ac:spMkLst>
        </pc:spChg>
      </pc:sldChg>
      <pc:sldChg chg="addSp delSp modSp new mod modClrScheme chgLayout">
        <pc:chgData name="Riyaz Papar" userId="cc64d082222851aa" providerId="LiveId" clId="{4B8D82EB-0FAB-46B0-ACC0-21D58B98E10F}" dt="2021-03-31T23:15:12.210" v="624" actId="1076"/>
        <pc:sldMkLst>
          <pc:docMk/>
          <pc:sldMk cId="13266959" sldId="2944"/>
        </pc:sldMkLst>
        <pc:spChg chg="del mod ord">
          <ac:chgData name="Riyaz Papar" userId="cc64d082222851aa" providerId="LiveId" clId="{4B8D82EB-0FAB-46B0-ACC0-21D58B98E10F}" dt="2021-03-31T23:10:26.712" v="436" actId="700"/>
          <ac:spMkLst>
            <pc:docMk/>
            <pc:sldMk cId="13266959" sldId="2944"/>
            <ac:spMk id="2" creationId="{78F0B2D3-344E-4D52-A405-A464D3F74D90}"/>
          </ac:spMkLst>
        </pc:spChg>
        <pc:spChg chg="del mod ord">
          <ac:chgData name="Riyaz Papar" userId="cc64d082222851aa" providerId="LiveId" clId="{4B8D82EB-0FAB-46B0-ACC0-21D58B98E10F}" dt="2021-03-31T23:10:26.712" v="436" actId="700"/>
          <ac:spMkLst>
            <pc:docMk/>
            <pc:sldMk cId="13266959" sldId="2944"/>
            <ac:spMk id="3" creationId="{B721C152-BC23-4719-90B3-AD3BAB6B36B4}"/>
          </ac:spMkLst>
        </pc:spChg>
        <pc:spChg chg="add mod ord">
          <ac:chgData name="Riyaz Papar" userId="cc64d082222851aa" providerId="LiveId" clId="{4B8D82EB-0FAB-46B0-ACC0-21D58B98E10F}" dt="2021-03-31T23:15:12.210" v="624" actId="1076"/>
          <ac:spMkLst>
            <pc:docMk/>
            <pc:sldMk cId="13266959" sldId="2944"/>
            <ac:spMk id="4" creationId="{1A8BEBDF-46D3-428D-B948-F0C23FDF8975}"/>
          </ac:spMkLst>
        </pc:spChg>
        <pc:spChg chg="add del mod ord">
          <ac:chgData name="Riyaz Papar" userId="cc64d082222851aa" providerId="LiveId" clId="{4B8D82EB-0FAB-46B0-ACC0-21D58B98E10F}" dt="2021-03-31T23:13:59.692" v="611" actId="931"/>
          <ac:spMkLst>
            <pc:docMk/>
            <pc:sldMk cId="13266959" sldId="2944"/>
            <ac:spMk id="5" creationId="{BBF49791-824D-49BC-A087-AE93145CE392}"/>
          </ac:spMkLst>
        </pc:spChg>
        <pc:spChg chg="add mod ord">
          <ac:chgData name="Riyaz Papar" userId="cc64d082222851aa" providerId="LiveId" clId="{4B8D82EB-0FAB-46B0-ACC0-21D58B98E10F}" dt="2021-03-31T23:14:49.466" v="622" actId="207"/>
          <ac:spMkLst>
            <pc:docMk/>
            <pc:sldMk cId="13266959" sldId="2944"/>
            <ac:spMk id="6" creationId="{16A2592E-4240-4EE7-AE82-8977A9E257EA}"/>
          </ac:spMkLst>
        </pc:spChg>
        <pc:picChg chg="add mod">
          <ac:chgData name="Riyaz Papar" userId="cc64d082222851aa" providerId="LiveId" clId="{4B8D82EB-0FAB-46B0-ACC0-21D58B98E10F}" dt="2021-03-31T23:14:33.937" v="619" actId="1076"/>
          <ac:picMkLst>
            <pc:docMk/>
            <pc:sldMk cId="13266959" sldId="2944"/>
            <ac:picMk id="8" creationId="{795B0B8A-CB48-40FF-93AF-EA6C87B84AFA}"/>
          </ac:picMkLst>
        </pc:picChg>
      </pc:sldChg>
      <pc:sldChg chg="addSp delSp modSp add mod">
        <pc:chgData name="Riyaz Papar" userId="cc64d082222851aa" providerId="LiveId" clId="{4B8D82EB-0FAB-46B0-ACC0-21D58B98E10F}" dt="2021-03-31T23:20:06.422" v="922" actId="20577"/>
        <pc:sldMkLst>
          <pc:docMk/>
          <pc:sldMk cId="4111974621" sldId="2945"/>
        </pc:sldMkLst>
        <pc:spChg chg="add del mod">
          <ac:chgData name="Riyaz Papar" userId="cc64d082222851aa" providerId="LiveId" clId="{4B8D82EB-0FAB-46B0-ACC0-21D58B98E10F}" dt="2021-03-31T23:16:02.327" v="642" actId="478"/>
          <ac:spMkLst>
            <pc:docMk/>
            <pc:sldMk cId="4111974621" sldId="2945"/>
            <ac:spMk id="3" creationId="{F3EEEBF9-98B3-4097-9487-0928FAF2F6BA}"/>
          </ac:spMkLst>
        </pc:spChg>
        <pc:spChg chg="mod">
          <ac:chgData name="Riyaz Papar" userId="cc64d082222851aa" providerId="LiveId" clId="{4B8D82EB-0FAB-46B0-ACC0-21D58B98E10F}" dt="2021-03-31T23:15:56.846" v="640" actId="20577"/>
          <ac:spMkLst>
            <pc:docMk/>
            <pc:sldMk cId="4111974621" sldId="2945"/>
            <ac:spMk id="4" creationId="{1A8BEBDF-46D3-428D-B948-F0C23FDF8975}"/>
          </ac:spMkLst>
        </pc:spChg>
        <pc:spChg chg="mod">
          <ac:chgData name="Riyaz Papar" userId="cc64d082222851aa" providerId="LiveId" clId="{4B8D82EB-0FAB-46B0-ACC0-21D58B98E10F}" dt="2021-03-31T23:20:06.422" v="922" actId="20577"/>
          <ac:spMkLst>
            <pc:docMk/>
            <pc:sldMk cId="4111974621" sldId="2945"/>
            <ac:spMk id="6" creationId="{16A2592E-4240-4EE7-AE82-8977A9E257EA}"/>
          </ac:spMkLst>
        </pc:spChg>
        <pc:picChg chg="del">
          <ac:chgData name="Riyaz Papar" userId="cc64d082222851aa" providerId="LiveId" clId="{4B8D82EB-0FAB-46B0-ACC0-21D58B98E10F}" dt="2021-03-31T23:15:59.520" v="641" actId="478"/>
          <ac:picMkLst>
            <pc:docMk/>
            <pc:sldMk cId="4111974621" sldId="2945"/>
            <ac:picMk id="8" creationId="{795B0B8A-CB48-40FF-93AF-EA6C87B84AFA}"/>
          </ac:picMkLst>
        </pc:picChg>
      </pc:sldChg>
      <pc:sldChg chg="modSp add mod modNotes">
        <pc:chgData name="Riyaz Papar" userId="cc64d082222851aa" providerId="LiveId" clId="{4B8D82EB-0FAB-46B0-ACC0-21D58B98E10F}" dt="2021-04-05T14:47:23.457" v="6989"/>
        <pc:sldMkLst>
          <pc:docMk/>
          <pc:sldMk cId="4027906512" sldId="2946"/>
        </pc:sldMkLst>
        <pc:spChg chg="mod">
          <ac:chgData name="Riyaz Papar" userId="cc64d082222851aa" providerId="LiveId" clId="{4B8D82EB-0FAB-46B0-ACC0-21D58B98E10F}" dt="2021-04-01T20:53:09.390" v="2667" actId="20577"/>
          <ac:spMkLst>
            <pc:docMk/>
            <pc:sldMk cId="4027906512" sldId="2946"/>
            <ac:spMk id="2" creationId="{D4F530F7-E987-4E63-8457-DE70E2B9C850}"/>
          </ac:spMkLst>
        </pc:spChg>
        <pc:spChg chg="mod">
          <ac:chgData name="Riyaz Papar" userId="cc64d082222851aa" providerId="LiveId" clId="{4B8D82EB-0FAB-46B0-ACC0-21D58B98E10F}" dt="2021-04-01T23:58:00.830" v="4786" actId="11"/>
          <ac:spMkLst>
            <pc:docMk/>
            <pc:sldMk cId="4027906512" sldId="2946"/>
            <ac:spMk id="3" creationId="{4D4EF264-8B6D-400C-9471-A7C09B9C3F44}"/>
          </ac:spMkLst>
        </pc:spChg>
      </pc:sldChg>
      <pc:sldChg chg="modSp add mod modNotes">
        <pc:chgData name="Riyaz Papar" userId="cc64d082222851aa" providerId="LiveId" clId="{4B8D82EB-0FAB-46B0-ACC0-21D58B98E10F}" dt="2021-04-05T14:47:23.457" v="6989"/>
        <pc:sldMkLst>
          <pc:docMk/>
          <pc:sldMk cId="1212847757" sldId="2947"/>
        </pc:sldMkLst>
        <pc:spChg chg="mod">
          <ac:chgData name="Riyaz Papar" userId="cc64d082222851aa" providerId="LiveId" clId="{4B8D82EB-0FAB-46B0-ACC0-21D58B98E10F}" dt="2021-04-01T21:54:55.829" v="3534" actId="20577"/>
          <ac:spMkLst>
            <pc:docMk/>
            <pc:sldMk cId="1212847757" sldId="2947"/>
            <ac:spMk id="92162" creationId="{1C050832-69E6-4EAF-A443-845EE2C20589}"/>
          </ac:spMkLst>
        </pc:spChg>
      </pc:sldChg>
      <pc:sldChg chg="delSp modSp add mod modNotes">
        <pc:chgData name="Riyaz Papar" userId="cc64d082222851aa" providerId="LiveId" clId="{4B8D82EB-0FAB-46B0-ACC0-21D58B98E10F}" dt="2021-04-05T14:47:23.457" v="6989"/>
        <pc:sldMkLst>
          <pc:docMk/>
          <pc:sldMk cId="3029418928" sldId="2948"/>
        </pc:sldMkLst>
        <pc:spChg chg="mod">
          <ac:chgData name="Riyaz Papar" userId="cc64d082222851aa" providerId="LiveId" clId="{4B8D82EB-0FAB-46B0-ACC0-21D58B98E10F}" dt="2021-04-02T00:00:38.570" v="4936" actId="20577"/>
          <ac:spMkLst>
            <pc:docMk/>
            <pc:sldMk cId="3029418928" sldId="2948"/>
            <ac:spMk id="2" creationId="{D4F530F7-E987-4E63-8457-DE70E2B9C850}"/>
          </ac:spMkLst>
        </pc:spChg>
        <pc:spChg chg="mod">
          <ac:chgData name="Riyaz Papar" userId="cc64d082222851aa" providerId="LiveId" clId="{4B8D82EB-0FAB-46B0-ACC0-21D58B98E10F}" dt="2021-04-02T00:01:33.638" v="5025" actId="6549"/>
          <ac:spMkLst>
            <pc:docMk/>
            <pc:sldMk cId="3029418928" sldId="2948"/>
            <ac:spMk id="3" creationId="{4D4EF264-8B6D-400C-9471-A7C09B9C3F44}"/>
          </ac:spMkLst>
        </pc:spChg>
        <pc:spChg chg="del">
          <ac:chgData name="Riyaz Papar" userId="cc64d082222851aa" providerId="LiveId" clId="{4B8D82EB-0FAB-46B0-ACC0-21D58B98E10F}" dt="2021-04-02T00:00:24.499" v="4930" actId="478"/>
          <ac:spMkLst>
            <pc:docMk/>
            <pc:sldMk cId="3029418928" sldId="2948"/>
            <ac:spMk id="5" creationId="{EEC2FA8F-BA99-45A8-BE1B-35C3EBB0ACEA}"/>
          </ac:spMkLst>
        </pc:spChg>
        <pc:spChg chg="mod">
          <ac:chgData name="Riyaz Papar" userId="cc64d082222851aa" providerId="LiveId" clId="{4B8D82EB-0FAB-46B0-ACC0-21D58B98E10F}" dt="2021-04-02T00:01:41.691" v="5026" actId="20577"/>
          <ac:spMkLst>
            <pc:docMk/>
            <pc:sldMk cId="3029418928" sldId="2948"/>
            <ac:spMk id="7" creationId="{00000000-0000-0000-0000-000000000000}"/>
          </ac:spMkLst>
        </pc:spChg>
      </pc:sldChg>
      <pc:sldChg chg="addSp delSp modSp add mod chgLayout">
        <pc:chgData name="Riyaz Papar" userId="cc64d082222851aa" providerId="LiveId" clId="{4B8D82EB-0FAB-46B0-ACC0-21D58B98E10F}" dt="2021-04-02T16:28:00.575" v="5252" actId="1076"/>
        <pc:sldMkLst>
          <pc:docMk/>
          <pc:sldMk cId="0" sldId="2949"/>
        </pc:sldMkLst>
        <pc:spChg chg="add mod ord">
          <ac:chgData name="Riyaz Papar" userId="cc64d082222851aa" providerId="LiveId" clId="{4B8D82EB-0FAB-46B0-ACC0-21D58B98E10F}" dt="2021-04-02T16:27:42.279" v="5248" actId="20577"/>
          <ac:spMkLst>
            <pc:docMk/>
            <pc:sldMk cId="0" sldId="2949"/>
            <ac:spMk id="2" creationId="{FBEAF3CD-DD12-4FD5-9C73-21AF030D0993}"/>
          </ac:spMkLst>
        </pc:spChg>
        <pc:spChg chg="del mod ord">
          <ac:chgData name="Riyaz Papar" userId="cc64d082222851aa" providerId="LiveId" clId="{4B8D82EB-0FAB-46B0-ACC0-21D58B98E10F}" dt="2021-04-02T14:30:27.533" v="5237" actId="478"/>
          <ac:spMkLst>
            <pc:docMk/>
            <pc:sldMk cId="0" sldId="2949"/>
            <ac:spMk id="5" creationId="{181CE409-6464-432E-93E3-3A5A00C34E31}"/>
          </ac:spMkLst>
        </pc:spChg>
        <pc:spChg chg="mod ord">
          <ac:chgData name="Riyaz Papar" userId="cc64d082222851aa" providerId="LiveId" clId="{4B8D82EB-0FAB-46B0-ACC0-21D58B98E10F}" dt="2021-04-02T16:27:53.583" v="5250" actId="14"/>
          <ac:spMkLst>
            <pc:docMk/>
            <pc:sldMk cId="0" sldId="2949"/>
            <ac:spMk id="796675" creationId="{3E638010-0F4A-4E82-8FDA-4C19A96EE694}"/>
          </ac:spMkLst>
        </pc:spChg>
        <pc:picChg chg="mod">
          <ac:chgData name="Riyaz Papar" userId="cc64d082222851aa" providerId="LiveId" clId="{4B8D82EB-0FAB-46B0-ACC0-21D58B98E10F}" dt="2021-04-02T16:28:00.575" v="5252" actId="1076"/>
          <ac:picMkLst>
            <pc:docMk/>
            <pc:sldMk cId="0" sldId="2949"/>
            <ac:picMk id="796678" creationId="{85ECEDF4-6890-4502-8E3F-388A3FD0C91A}"/>
          </ac:picMkLst>
        </pc:picChg>
        <pc:picChg chg="mod">
          <ac:chgData name="Riyaz Papar" userId="cc64d082222851aa" providerId="LiveId" clId="{4B8D82EB-0FAB-46B0-ACC0-21D58B98E10F}" dt="2021-04-02T16:27:58.501" v="5251" actId="1076"/>
          <ac:picMkLst>
            <pc:docMk/>
            <pc:sldMk cId="0" sldId="2949"/>
            <ac:picMk id="796683" creationId="{ACB5F953-C3CD-4C57-9B86-08EDCA734ED8}"/>
          </ac:picMkLst>
        </pc:picChg>
      </pc:sldChg>
      <pc:sldChg chg="modSp add mod modNotes">
        <pc:chgData name="Riyaz Papar" userId="cc64d082222851aa" providerId="LiveId" clId="{4B8D82EB-0FAB-46B0-ACC0-21D58B98E10F}" dt="2021-04-05T14:47:23.457" v="6989"/>
        <pc:sldMkLst>
          <pc:docMk/>
          <pc:sldMk cId="308936533" sldId="2950"/>
        </pc:sldMkLst>
        <pc:spChg chg="mod">
          <ac:chgData name="Riyaz Papar" userId="cc64d082222851aa" providerId="LiveId" clId="{4B8D82EB-0FAB-46B0-ACC0-21D58B98E10F}" dt="2021-04-02T17:10:55.868" v="5341" actId="20577"/>
          <ac:spMkLst>
            <pc:docMk/>
            <pc:sldMk cId="308936533" sldId="2950"/>
            <ac:spMk id="2" creationId="{D4F530F7-E987-4E63-8457-DE70E2B9C850}"/>
          </ac:spMkLst>
        </pc:spChg>
        <pc:spChg chg="mod">
          <ac:chgData name="Riyaz Papar" userId="cc64d082222851aa" providerId="LiveId" clId="{4B8D82EB-0FAB-46B0-ACC0-21D58B98E10F}" dt="2021-04-02T17:14:53.155" v="5607" actId="20577"/>
          <ac:spMkLst>
            <pc:docMk/>
            <pc:sldMk cId="308936533" sldId="2950"/>
            <ac:spMk id="3" creationId="{4D4EF264-8B6D-400C-9471-A7C09B9C3F44}"/>
          </ac:spMkLst>
        </pc:spChg>
      </pc:sldChg>
      <pc:sldChg chg="modSp add mod modNotes">
        <pc:chgData name="Riyaz Papar" userId="cc64d082222851aa" providerId="LiveId" clId="{4B8D82EB-0FAB-46B0-ACC0-21D58B98E10F}" dt="2021-04-05T14:47:23.457" v="6989"/>
        <pc:sldMkLst>
          <pc:docMk/>
          <pc:sldMk cId="2432470973" sldId="2951"/>
        </pc:sldMkLst>
        <pc:spChg chg="mod">
          <ac:chgData name="Riyaz Papar" userId="cc64d082222851aa" providerId="LiveId" clId="{4B8D82EB-0FAB-46B0-ACC0-21D58B98E10F}" dt="2021-04-02T17:17:32.455" v="5610" actId="20577"/>
          <ac:spMkLst>
            <pc:docMk/>
            <pc:sldMk cId="2432470973" sldId="2951"/>
            <ac:spMk id="2" creationId="{D4F530F7-E987-4E63-8457-DE70E2B9C850}"/>
          </ac:spMkLst>
        </pc:spChg>
        <pc:spChg chg="mod">
          <ac:chgData name="Riyaz Papar" userId="cc64d082222851aa" providerId="LiveId" clId="{4B8D82EB-0FAB-46B0-ACC0-21D58B98E10F}" dt="2021-04-02T17:22:08.802" v="5776" actId="20577"/>
          <ac:spMkLst>
            <pc:docMk/>
            <pc:sldMk cId="2432470973" sldId="2951"/>
            <ac:spMk id="3" creationId="{4D4EF264-8B6D-400C-9471-A7C09B9C3F44}"/>
          </ac:spMkLst>
        </pc:spChg>
      </pc:sldChg>
      <pc:sldChg chg="modSp add mod modNotes">
        <pc:chgData name="Riyaz Papar" userId="cc64d082222851aa" providerId="LiveId" clId="{4B8D82EB-0FAB-46B0-ACC0-21D58B98E10F}" dt="2021-04-05T14:47:23.457" v="6989"/>
        <pc:sldMkLst>
          <pc:docMk/>
          <pc:sldMk cId="3106316200" sldId="2952"/>
        </pc:sldMkLst>
        <pc:spChg chg="mod">
          <ac:chgData name="Riyaz Papar" userId="cc64d082222851aa" providerId="LiveId" clId="{4B8D82EB-0FAB-46B0-ACC0-21D58B98E10F}" dt="2021-04-05T14:09:33.043" v="6237" actId="1076"/>
          <ac:spMkLst>
            <pc:docMk/>
            <pc:sldMk cId="3106316200" sldId="2952"/>
            <ac:spMk id="1629186" creationId="{4A19DC24-4657-4C82-96CB-B4C1A2B84FD4}"/>
          </ac:spMkLst>
        </pc:spChg>
        <pc:spChg chg="mod">
          <ac:chgData name="Riyaz Papar" userId="cc64d082222851aa" providerId="LiveId" clId="{4B8D82EB-0FAB-46B0-ACC0-21D58B98E10F}" dt="2021-04-05T14:09:53.348" v="6238" actId="20577"/>
          <ac:spMkLst>
            <pc:docMk/>
            <pc:sldMk cId="3106316200" sldId="2952"/>
            <ac:spMk id="1629187" creationId="{9D77EC2D-F873-431E-A198-4011A6414E66}"/>
          </ac:spMkLst>
        </pc:spChg>
        <pc:spChg chg="mod">
          <ac:chgData name="Riyaz Papar" userId="cc64d082222851aa" providerId="LiveId" clId="{4B8D82EB-0FAB-46B0-ACC0-21D58B98E10F}" dt="2021-04-05T14:09:23.424" v="6236" actId="1076"/>
          <ac:spMkLst>
            <pc:docMk/>
            <pc:sldMk cId="3106316200" sldId="2952"/>
            <ac:spMk id="1629188" creationId="{D1278DEC-FC6D-453F-8D64-FE3FCC0E9573}"/>
          </ac:spMkLst>
        </pc:spChg>
        <pc:spChg chg="mod">
          <ac:chgData name="Riyaz Papar" userId="cc64d082222851aa" providerId="LiveId" clId="{4B8D82EB-0FAB-46B0-ACC0-21D58B98E10F}" dt="2021-04-05T14:09:23.424" v="6236" actId="1076"/>
          <ac:spMkLst>
            <pc:docMk/>
            <pc:sldMk cId="3106316200" sldId="2952"/>
            <ac:spMk id="1629189" creationId="{AFFA0F75-D73A-47FC-A116-09BE6B15984E}"/>
          </ac:spMkLst>
        </pc:spChg>
        <pc:spChg chg="mod">
          <ac:chgData name="Riyaz Papar" userId="cc64d082222851aa" providerId="LiveId" clId="{4B8D82EB-0FAB-46B0-ACC0-21D58B98E10F}" dt="2021-04-05T14:09:23.424" v="6236" actId="1076"/>
          <ac:spMkLst>
            <pc:docMk/>
            <pc:sldMk cId="3106316200" sldId="2952"/>
            <ac:spMk id="1629190" creationId="{E6B48D91-692A-44F0-997A-72C60F63C444}"/>
          </ac:spMkLst>
        </pc:spChg>
        <pc:spChg chg="mod">
          <ac:chgData name="Riyaz Papar" userId="cc64d082222851aa" providerId="LiveId" clId="{4B8D82EB-0FAB-46B0-ACC0-21D58B98E10F}" dt="2021-04-05T14:09:23.424" v="6236" actId="1076"/>
          <ac:spMkLst>
            <pc:docMk/>
            <pc:sldMk cId="3106316200" sldId="2952"/>
            <ac:spMk id="1629191" creationId="{3328DEEF-C37B-401A-91F7-6B116929358D}"/>
          </ac:spMkLst>
        </pc:spChg>
        <pc:spChg chg="mod">
          <ac:chgData name="Riyaz Papar" userId="cc64d082222851aa" providerId="LiveId" clId="{4B8D82EB-0FAB-46B0-ACC0-21D58B98E10F}" dt="2021-04-05T14:09:23.424" v="6236" actId="1076"/>
          <ac:spMkLst>
            <pc:docMk/>
            <pc:sldMk cId="3106316200" sldId="2952"/>
            <ac:spMk id="1629193" creationId="{6C0FD262-33D0-496D-8571-E7ADFC12DC84}"/>
          </ac:spMkLst>
        </pc:spChg>
        <pc:spChg chg="mod">
          <ac:chgData name="Riyaz Papar" userId="cc64d082222851aa" providerId="LiveId" clId="{4B8D82EB-0FAB-46B0-ACC0-21D58B98E10F}" dt="2021-04-05T14:09:23.424" v="6236" actId="1076"/>
          <ac:spMkLst>
            <pc:docMk/>
            <pc:sldMk cId="3106316200" sldId="2952"/>
            <ac:spMk id="1629194" creationId="{7BF52322-B744-45C6-9180-E6BA98DEB63A}"/>
          </ac:spMkLst>
        </pc:spChg>
        <pc:spChg chg="mod">
          <ac:chgData name="Riyaz Papar" userId="cc64d082222851aa" providerId="LiveId" clId="{4B8D82EB-0FAB-46B0-ACC0-21D58B98E10F}" dt="2021-04-05T14:09:23.424" v="6236" actId="1076"/>
          <ac:spMkLst>
            <pc:docMk/>
            <pc:sldMk cId="3106316200" sldId="2952"/>
            <ac:spMk id="1629195" creationId="{DF4BAB61-DF24-4DED-8778-197A92D7BBD9}"/>
          </ac:spMkLst>
        </pc:spChg>
        <pc:spChg chg="mod">
          <ac:chgData name="Riyaz Papar" userId="cc64d082222851aa" providerId="LiveId" clId="{4B8D82EB-0FAB-46B0-ACC0-21D58B98E10F}" dt="2021-04-05T14:09:23.424" v="6236" actId="1076"/>
          <ac:spMkLst>
            <pc:docMk/>
            <pc:sldMk cId="3106316200" sldId="2952"/>
            <ac:spMk id="1629196" creationId="{A14F4023-5C15-4D40-9C10-DE66EB07C64E}"/>
          </ac:spMkLst>
        </pc:spChg>
        <pc:spChg chg="mod">
          <ac:chgData name="Riyaz Papar" userId="cc64d082222851aa" providerId="LiveId" clId="{4B8D82EB-0FAB-46B0-ACC0-21D58B98E10F}" dt="2021-04-05T14:09:23.424" v="6236" actId="1076"/>
          <ac:spMkLst>
            <pc:docMk/>
            <pc:sldMk cId="3106316200" sldId="2952"/>
            <ac:spMk id="1629197" creationId="{B961783A-80ED-46DF-B5CF-D8C0B0CC68DB}"/>
          </ac:spMkLst>
        </pc:spChg>
        <pc:grpChg chg="mod">
          <ac:chgData name="Riyaz Papar" userId="cc64d082222851aa" providerId="LiveId" clId="{4B8D82EB-0FAB-46B0-ACC0-21D58B98E10F}" dt="2021-04-05T14:09:23.424" v="6236" actId="1076"/>
          <ac:grpSpMkLst>
            <pc:docMk/>
            <pc:sldMk cId="3106316200" sldId="2952"/>
            <ac:grpSpMk id="2" creationId="{1E3B166A-48A9-4F28-B3B7-1D1946A08F7E}"/>
          </ac:grpSpMkLst>
        </pc:grpChg>
      </pc:sldChg>
      <pc:sldChg chg="delSp modSp add mod modNotes">
        <pc:chgData name="Riyaz Papar" userId="cc64d082222851aa" providerId="LiveId" clId="{4B8D82EB-0FAB-46B0-ACC0-21D58B98E10F}" dt="2021-04-05T14:47:23.457" v="6989"/>
        <pc:sldMkLst>
          <pc:docMk/>
          <pc:sldMk cId="2433010232" sldId="2953"/>
        </pc:sldMkLst>
        <pc:spChg chg="mod">
          <ac:chgData name="Riyaz Papar" userId="cc64d082222851aa" providerId="LiveId" clId="{4B8D82EB-0FAB-46B0-ACC0-21D58B98E10F}" dt="2021-04-05T14:16:16.716" v="6680" actId="20577"/>
          <ac:spMkLst>
            <pc:docMk/>
            <pc:sldMk cId="2433010232" sldId="2953"/>
            <ac:spMk id="1629186" creationId="{4A19DC24-4657-4C82-96CB-B4C1A2B84FD4}"/>
          </ac:spMkLst>
        </pc:spChg>
        <pc:grpChg chg="del">
          <ac:chgData name="Riyaz Papar" userId="cc64d082222851aa" providerId="LiveId" clId="{4B8D82EB-0FAB-46B0-ACC0-21D58B98E10F}" dt="2021-04-05T14:10:28.293" v="6274" actId="478"/>
          <ac:grpSpMkLst>
            <pc:docMk/>
            <pc:sldMk cId="2433010232" sldId="2953"/>
            <ac:grpSpMk id="2" creationId="{1E3B166A-48A9-4F28-B3B7-1D1946A08F7E}"/>
          </ac:grpSpMkLst>
        </pc:grpChg>
      </pc:sldChg>
      <pc:sldChg chg="modSp new mod">
        <pc:chgData name="Riyaz Papar" userId="cc64d082222851aa" providerId="LiveId" clId="{4B8D82EB-0FAB-46B0-ACC0-21D58B98E10F}" dt="2021-04-05T14:46:32.896" v="6988" actId="20577"/>
        <pc:sldMkLst>
          <pc:docMk/>
          <pc:sldMk cId="880955298" sldId="2954"/>
        </pc:sldMkLst>
        <pc:spChg chg="mod">
          <ac:chgData name="Riyaz Papar" userId="cc64d082222851aa" providerId="LiveId" clId="{4B8D82EB-0FAB-46B0-ACC0-21D58B98E10F}" dt="2021-04-05T14:46:32.896" v="6988" actId="20577"/>
          <ac:spMkLst>
            <pc:docMk/>
            <pc:sldMk cId="880955298" sldId="2954"/>
            <ac:spMk id="2" creationId="{45EB8FC8-7D8A-4E4A-A760-0627DCFAB207}"/>
          </ac:spMkLst>
        </pc:spChg>
      </pc:sldChg>
      <pc:sldMasterChg chg="modSp mod delSldLayout modSldLayout">
        <pc:chgData name="Riyaz Papar" userId="cc64d082222851aa" providerId="LiveId" clId="{4B8D82EB-0FAB-46B0-ACC0-21D58B98E10F}" dt="2021-04-01T18:53:13.770" v="1775" actId="113"/>
        <pc:sldMasterMkLst>
          <pc:docMk/>
          <pc:sldMasterMk cId="1073410661" sldId="2147483673"/>
        </pc:sldMasterMkLst>
        <pc:spChg chg="mod">
          <ac:chgData name="Riyaz Papar" userId="cc64d082222851aa" providerId="LiveId" clId="{4B8D82EB-0FAB-46B0-ACC0-21D58B98E10F}" dt="2021-04-01T18:53:13.770" v="1775" actId="113"/>
          <ac:spMkLst>
            <pc:docMk/>
            <pc:sldMasterMk cId="1073410661" sldId="2147483673"/>
            <ac:spMk id="4" creationId="{00000000-0000-0000-0000-000000000000}"/>
          </ac:spMkLst>
        </pc:spChg>
        <pc:sldLayoutChg chg="modSp mod">
          <pc:chgData name="Riyaz Papar" userId="cc64d082222851aa" providerId="LiveId" clId="{4B8D82EB-0FAB-46B0-ACC0-21D58B98E10F}" dt="2021-03-31T22:33:59.812" v="367" actId="122"/>
          <pc:sldLayoutMkLst>
            <pc:docMk/>
            <pc:sldMasterMk cId="1073410661" sldId="2147483673"/>
            <pc:sldLayoutMk cId="2040492138" sldId="2147483677"/>
          </pc:sldLayoutMkLst>
          <pc:spChg chg="mod">
            <ac:chgData name="Riyaz Papar" userId="cc64d082222851aa" providerId="LiveId" clId="{4B8D82EB-0FAB-46B0-ACC0-21D58B98E10F}" dt="2021-03-31T22:33:59.812" v="367" actId="122"/>
            <ac:spMkLst>
              <pc:docMk/>
              <pc:sldMasterMk cId="1073410661" sldId="2147483673"/>
              <pc:sldLayoutMk cId="2040492138" sldId="2147483677"/>
              <ac:spMk id="4" creationId="{00000000-0000-0000-0000-000000000000}"/>
            </ac:spMkLst>
          </pc:spChg>
        </pc:sldLayoutChg>
        <pc:sldLayoutChg chg="modSp mod">
          <pc:chgData name="Riyaz Papar" userId="cc64d082222851aa" providerId="LiveId" clId="{4B8D82EB-0FAB-46B0-ACC0-21D58B98E10F}" dt="2021-04-01T18:49:28.537" v="1767" actId="122"/>
          <pc:sldLayoutMkLst>
            <pc:docMk/>
            <pc:sldMasterMk cId="1073410661" sldId="2147483673"/>
            <pc:sldLayoutMk cId="4123708790" sldId="2147483678"/>
          </pc:sldLayoutMkLst>
          <pc:spChg chg="mod">
            <ac:chgData name="Riyaz Papar" userId="cc64d082222851aa" providerId="LiveId" clId="{4B8D82EB-0FAB-46B0-ACC0-21D58B98E10F}" dt="2021-04-01T18:49:28.537" v="1767" actId="122"/>
            <ac:spMkLst>
              <pc:docMk/>
              <pc:sldMasterMk cId="1073410661" sldId="2147483673"/>
              <pc:sldLayoutMk cId="4123708790" sldId="2147483678"/>
              <ac:spMk id="3" creationId="{00000000-0000-0000-0000-000000000000}"/>
            </ac:spMkLst>
          </pc:spChg>
        </pc:sldLayoutChg>
        <pc:sldLayoutChg chg="del">
          <pc:chgData name="Riyaz Papar" userId="cc64d082222851aa" providerId="LiveId" clId="{4B8D82EB-0FAB-46B0-ACC0-21D58B98E10F}" dt="2021-03-31T23:01:56.707" v="418" actId="2696"/>
          <pc:sldLayoutMkLst>
            <pc:docMk/>
            <pc:sldMasterMk cId="1073410661" sldId="2147483673"/>
            <pc:sldLayoutMk cId="3925793916" sldId="2147483696"/>
          </pc:sldLayoutMkLst>
        </pc:sldLayoutChg>
        <pc:sldLayoutChg chg="del">
          <pc:chgData name="Riyaz Papar" userId="cc64d082222851aa" providerId="LiveId" clId="{4B8D82EB-0FAB-46B0-ACC0-21D58B98E10F}" dt="2021-03-31T23:01:56.707" v="418" actId="2696"/>
          <pc:sldLayoutMkLst>
            <pc:docMk/>
            <pc:sldMasterMk cId="1073410661" sldId="2147483673"/>
            <pc:sldLayoutMk cId="1760765947" sldId="2147483697"/>
          </pc:sldLayoutMkLst>
        </pc:sldLayoutChg>
        <pc:sldLayoutChg chg="del">
          <pc:chgData name="Riyaz Papar" userId="cc64d082222851aa" providerId="LiveId" clId="{4B8D82EB-0FAB-46B0-ACC0-21D58B98E10F}" dt="2021-03-31T23:02:52.805" v="422" actId="2696"/>
          <pc:sldLayoutMkLst>
            <pc:docMk/>
            <pc:sldMasterMk cId="1073410661" sldId="2147483673"/>
            <pc:sldLayoutMk cId="636188615" sldId="2147483698"/>
          </pc:sldLayoutMkLst>
        </pc:sldLayoutChg>
        <pc:sldLayoutChg chg="del">
          <pc:chgData name="Riyaz Papar" userId="cc64d082222851aa" providerId="LiveId" clId="{4B8D82EB-0FAB-46B0-ACC0-21D58B98E10F}" dt="2021-03-31T23:02:52.805" v="422" actId="2696"/>
          <pc:sldLayoutMkLst>
            <pc:docMk/>
            <pc:sldMasterMk cId="1073410661" sldId="2147483673"/>
            <pc:sldLayoutMk cId="678909507" sldId="2147483699"/>
          </pc:sldLayoutMkLst>
        </pc:sldLayoutChg>
        <pc:sldLayoutChg chg="del">
          <pc:chgData name="Riyaz Papar" userId="cc64d082222851aa" providerId="LiveId" clId="{4B8D82EB-0FAB-46B0-ACC0-21D58B98E10F}" dt="2021-03-31T23:08:01.743" v="434" actId="47"/>
          <pc:sldLayoutMkLst>
            <pc:docMk/>
            <pc:sldMasterMk cId="1073410661" sldId="2147483673"/>
            <pc:sldLayoutMk cId="1960142855" sldId="2147483700"/>
          </pc:sldLayoutMkLst>
        </pc:sldLayoutChg>
      </pc:sldMasterChg>
      <pc:sldMasterChg chg="new del mod addSldLayout delSldLayout">
        <pc:chgData name="Riyaz Papar" userId="cc64d082222851aa" providerId="LiveId" clId="{4B8D82EB-0FAB-46B0-ACC0-21D58B98E10F}" dt="2021-04-01T18:52:14.192" v="1771" actId="6938"/>
        <pc:sldMasterMkLst>
          <pc:docMk/>
          <pc:sldMasterMk cId="113755410" sldId="2147483705"/>
        </pc:sldMasterMkLst>
        <pc:sldLayoutChg chg="new del replId">
          <pc:chgData name="Riyaz Papar" userId="cc64d082222851aa" providerId="LiveId" clId="{4B8D82EB-0FAB-46B0-ACC0-21D58B98E10F}" dt="2021-04-01T18:52:14.192" v="1771" actId="6938"/>
          <pc:sldLayoutMkLst>
            <pc:docMk/>
            <pc:sldMasterMk cId="113755410" sldId="2147483705"/>
            <pc:sldLayoutMk cId="3582813940" sldId="2147483706"/>
          </pc:sldLayoutMkLst>
        </pc:sldLayoutChg>
        <pc:sldLayoutChg chg="new del replId">
          <pc:chgData name="Riyaz Papar" userId="cc64d082222851aa" providerId="LiveId" clId="{4B8D82EB-0FAB-46B0-ACC0-21D58B98E10F}" dt="2021-04-01T18:52:14.192" v="1771" actId="6938"/>
          <pc:sldLayoutMkLst>
            <pc:docMk/>
            <pc:sldMasterMk cId="113755410" sldId="2147483705"/>
            <pc:sldLayoutMk cId="1789217965" sldId="2147483707"/>
          </pc:sldLayoutMkLst>
        </pc:sldLayoutChg>
        <pc:sldLayoutChg chg="new del replId">
          <pc:chgData name="Riyaz Papar" userId="cc64d082222851aa" providerId="LiveId" clId="{4B8D82EB-0FAB-46B0-ACC0-21D58B98E10F}" dt="2021-04-01T18:52:14.192" v="1771" actId="6938"/>
          <pc:sldLayoutMkLst>
            <pc:docMk/>
            <pc:sldMasterMk cId="113755410" sldId="2147483705"/>
            <pc:sldLayoutMk cId="3223947388" sldId="2147483708"/>
          </pc:sldLayoutMkLst>
        </pc:sldLayoutChg>
        <pc:sldLayoutChg chg="new del replId">
          <pc:chgData name="Riyaz Papar" userId="cc64d082222851aa" providerId="LiveId" clId="{4B8D82EB-0FAB-46B0-ACC0-21D58B98E10F}" dt="2021-04-01T18:52:14.192" v="1771" actId="6938"/>
          <pc:sldLayoutMkLst>
            <pc:docMk/>
            <pc:sldMasterMk cId="113755410" sldId="2147483705"/>
            <pc:sldLayoutMk cId="3891553473" sldId="2147483709"/>
          </pc:sldLayoutMkLst>
        </pc:sldLayoutChg>
        <pc:sldLayoutChg chg="new del replId">
          <pc:chgData name="Riyaz Papar" userId="cc64d082222851aa" providerId="LiveId" clId="{4B8D82EB-0FAB-46B0-ACC0-21D58B98E10F}" dt="2021-04-01T18:52:14.192" v="1771" actId="6938"/>
          <pc:sldLayoutMkLst>
            <pc:docMk/>
            <pc:sldMasterMk cId="113755410" sldId="2147483705"/>
            <pc:sldLayoutMk cId="4019346375" sldId="2147483710"/>
          </pc:sldLayoutMkLst>
        </pc:sldLayoutChg>
        <pc:sldLayoutChg chg="new del replId">
          <pc:chgData name="Riyaz Papar" userId="cc64d082222851aa" providerId="LiveId" clId="{4B8D82EB-0FAB-46B0-ACC0-21D58B98E10F}" dt="2021-04-01T18:52:14.192" v="1771" actId="6938"/>
          <pc:sldLayoutMkLst>
            <pc:docMk/>
            <pc:sldMasterMk cId="113755410" sldId="2147483705"/>
            <pc:sldLayoutMk cId="1899542240" sldId="2147483711"/>
          </pc:sldLayoutMkLst>
        </pc:sldLayoutChg>
        <pc:sldLayoutChg chg="new del replId">
          <pc:chgData name="Riyaz Papar" userId="cc64d082222851aa" providerId="LiveId" clId="{4B8D82EB-0FAB-46B0-ACC0-21D58B98E10F}" dt="2021-04-01T18:52:14.192" v="1771" actId="6938"/>
          <pc:sldLayoutMkLst>
            <pc:docMk/>
            <pc:sldMasterMk cId="113755410" sldId="2147483705"/>
            <pc:sldLayoutMk cId="3914332437" sldId="2147483712"/>
          </pc:sldLayoutMkLst>
        </pc:sldLayoutChg>
        <pc:sldLayoutChg chg="new del replId">
          <pc:chgData name="Riyaz Papar" userId="cc64d082222851aa" providerId="LiveId" clId="{4B8D82EB-0FAB-46B0-ACC0-21D58B98E10F}" dt="2021-04-01T18:52:14.192" v="1771" actId="6938"/>
          <pc:sldLayoutMkLst>
            <pc:docMk/>
            <pc:sldMasterMk cId="113755410" sldId="2147483705"/>
            <pc:sldLayoutMk cId="1223482679" sldId="2147483713"/>
          </pc:sldLayoutMkLst>
        </pc:sldLayoutChg>
        <pc:sldLayoutChg chg="new del replId">
          <pc:chgData name="Riyaz Papar" userId="cc64d082222851aa" providerId="LiveId" clId="{4B8D82EB-0FAB-46B0-ACC0-21D58B98E10F}" dt="2021-04-01T18:52:14.192" v="1771" actId="6938"/>
          <pc:sldLayoutMkLst>
            <pc:docMk/>
            <pc:sldMasterMk cId="113755410" sldId="2147483705"/>
            <pc:sldLayoutMk cId="1828485924" sldId="2147483714"/>
          </pc:sldLayoutMkLst>
        </pc:sldLayoutChg>
        <pc:sldLayoutChg chg="new del replId">
          <pc:chgData name="Riyaz Papar" userId="cc64d082222851aa" providerId="LiveId" clId="{4B8D82EB-0FAB-46B0-ACC0-21D58B98E10F}" dt="2021-04-01T18:52:14.192" v="1771" actId="6938"/>
          <pc:sldLayoutMkLst>
            <pc:docMk/>
            <pc:sldMasterMk cId="113755410" sldId="2147483705"/>
            <pc:sldLayoutMk cId="2066217041" sldId="2147483715"/>
          </pc:sldLayoutMkLst>
        </pc:sldLayoutChg>
        <pc:sldLayoutChg chg="new del replId">
          <pc:chgData name="Riyaz Papar" userId="cc64d082222851aa" providerId="LiveId" clId="{4B8D82EB-0FAB-46B0-ACC0-21D58B98E10F}" dt="2021-04-01T18:52:14.192" v="1771" actId="6938"/>
          <pc:sldLayoutMkLst>
            <pc:docMk/>
            <pc:sldMasterMk cId="113755410" sldId="2147483705"/>
            <pc:sldLayoutMk cId="3959580344" sldId="2147483716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Users\k66\Dropbox%20(ORNL)\Better%20Plants\In-Plant%20Training%20(INPLT)%20Material\Virtual%20INPLT%20Material\07_Water%20Efficiency%20VINPLT\Handouts\PWPEx%20v1.0%20Tool%2012-12-2019%20(Sample).xlsm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HelperTab!$A$41</c:f>
          <c:strCache>
            <c:ptCount val="1"/>
            <c:pt idx="0">
              <c:v>True Cost of Water by System</c:v>
            </c:pt>
          </c:strCache>
        </c:strRef>
      </c:tx>
      <c:overlay val="0"/>
      <c:txPr>
        <a:bodyPr/>
        <a:lstStyle/>
        <a:p>
          <a:pPr>
            <a:defRPr sz="1600"/>
          </a:pPr>
          <a:endParaRPr lang="en-US"/>
        </a:p>
      </c:txPr>
    </c:title>
    <c:autoTitleDeleted val="0"/>
    <c:plotArea>
      <c:layout/>
      <c:barChart>
        <c:barDir val="bar"/>
        <c:grouping val="stacked"/>
        <c:varyColors val="0"/>
        <c:ser>
          <c:idx val="2"/>
          <c:order val="0"/>
          <c:tx>
            <c:strRef>
              <c:f>HelperTab!$AQ$2</c:f>
              <c:strCache>
                <c:ptCount val="1"/>
                <c:pt idx="0">
                  <c:v>Municipal Water Intake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rgbClr val="0070C0"/>
              </a:solidFill>
            </a:ln>
          </c:spPr>
          <c:invertIfNegative val="0"/>
          <c:cat>
            <c:strRef>
              <c:f>[0]!filtered_Category_Systems</c:f>
              <c:strCache>
                <c:ptCount val="5"/>
                <c:pt idx="0">
                  <c:v>Process: Steel treatment 1 &amp; 2 </c:v>
                </c:pt>
                <c:pt idx="1">
                  <c:v>Process: Steel treatment 3 &amp; 4</c:v>
                </c:pt>
                <c:pt idx="2">
                  <c:v>Process: Hot Dip Galvanization Line </c:v>
                </c:pt>
                <c:pt idx="3">
                  <c:v>Cooling Tower for: Cooling Tower 1 </c:v>
                </c:pt>
                <c:pt idx="4">
                  <c:v>Kitchen and Restrooms</c:v>
                </c:pt>
              </c:strCache>
            </c:strRef>
          </c:cat>
          <c:val>
            <c:numRef>
              <c:f>[0]!filtered_TrueCost_MunicipalWater</c:f>
              <c:numCache>
                <c:formatCode>_("$"* #,##0.00_);_("$"* \(#,##0.00\);_("$"* "-"??_);_(@_)</c:formatCode>
                <c:ptCount val="5"/>
                <c:pt idx="0">
                  <c:v>0</c:v>
                </c:pt>
                <c:pt idx="1">
                  <c:v>211886.8</c:v>
                </c:pt>
                <c:pt idx="2">
                  <c:v>0</c:v>
                </c:pt>
                <c:pt idx="3">
                  <c:v>79808</c:v>
                </c:pt>
                <c:pt idx="4">
                  <c:v>3295.95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B4-234E-8E9A-0D503E0D8047}"/>
            </c:ext>
          </c:extLst>
        </c:ser>
        <c:ser>
          <c:idx val="5"/>
          <c:order val="1"/>
          <c:tx>
            <c:strRef>
              <c:f>HelperTab!$AR$2</c:f>
              <c:strCache>
                <c:ptCount val="1"/>
                <c:pt idx="0">
                  <c:v>Municipal Wastewater Disposal</c:v>
                </c:pt>
              </c:strCache>
            </c:strRef>
          </c:tx>
          <c:spPr>
            <a:solidFill>
              <a:srgbClr val="7030A0"/>
            </a:solidFill>
            <a:ln>
              <a:solidFill>
                <a:srgbClr val="7030A0"/>
              </a:solidFill>
            </a:ln>
          </c:spPr>
          <c:invertIfNegative val="0"/>
          <c:cat>
            <c:strRef>
              <c:f>[0]!filtered_Category_Systems</c:f>
              <c:strCache>
                <c:ptCount val="5"/>
                <c:pt idx="0">
                  <c:v>Process: Steel treatment 1 &amp; 2 </c:v>
                </c:pt>
                <c:pt idx="1">
                  <c:v>Process: Steel treatment 3 &amp; 4</c:v>
                </c:pt>
                <c:pt idx="2">
                  <c:v>Process: Hot Dip Galvanization Line </c:v>
                </c:pt>
                <c:pt idx="3">
                  <c:v>Cooling Tower for: Cooling Tower 1 </c:v>
                </c:pt>
                <c:pt idx="4">
                  <c:v>Kitchen and Restrooms</c:v>
                </c:pt>
              </c:strCache>
            </c:strRef>
          </c:cat>
          <c:val>
            <c:numRef>
              <c:f>[0]!filtered_TrueCost_MunicipalSewer</c:f>
              <c:numCache>
                <c:formatCode>_("$"* #,##0.00_);_("$"* \(#,##0.00\);_("$"* "-"??_);_(@_)</c:formatCode>
                <c:ptCount val="5"/>
                <c:pt idx="0">
                  <c:v>221742</c:v>
                </c:pt>
                <c:pt idx="1">
                  <c:v>221742</c:v>
                </c:pt>
                <c:pt idx="2">
                  <c:v>144589.99999999997</c:v>
                </c:pt>
                <c:pt idx="3">
                  <c:v>18200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8B4-234E-8E9A-0D503E0D8047}"/>
            </c:ext>
          </c:extLst>
        </c:ser>
        <c:ser>
          <c:idx val="1"/>
          <c:order val="2"/>
          <c:tx>
            <c:strRef>
              <c:f>HelperTab!$AS$2</c:f>
              <c:strCache>
                <c:ptCount val="1"/>
                <c:pt idx="0">
                  <c:v>Third-party Disposal</c:v>
                </c:pt>
              </c:strCache>
            </c:strRef>
          </c:tx>
          <c:spPr>
            <a:pattFill prst="pct60">
              <a:fgClr>
                <a:srgbClr val="7030A0"/>
              </a:fgClr>
              <a:bgClr>
                <a:schemeClr val="bg1"/>
              </a:bgClr>
            </a:pattFill>
            <a:ln>
              <a:solidFill>
                <a:srgbClr val="7030A0"/>
              </a:solidFill>
            </a:ln>
          </c:spPr>
          <c:invertIfNegative val="0"/>
          <c:cat>
            <c:strRef>
              <c:f>[0]!filtered_Category_Systems</c:f>
              <c:strCache>
                <c:ptCount val="5"/>
                <c:pt idx="0">
                  <c:v>Process: Steel treatment 1 &amp; 2 </c:v>
                </c:pt>
                <c:pt idx="1">
                  <c:v>Process: Steel treatment 3 &amp; 4</c:v>
                </c:pt>
                <c:pt idx="2">
                  <c:v>Process: Hot Dip Galvanization Line </c:v>
                </c:pt>
                <c:pt idx="3">
                  <c:v>Cooling Tower for: Cooling Tower 1 </c:v>
                </c:pt>
                <c:pt idx="4">
                  <c:v>Kitchen and Restrooms</c:v>
                </c:pt>
              </c:strCache>
            </c:strRef>
          </c:cat>
          <c:val>
            <c:numRef>
              <c:f>[0]!filtered_TrueCost_ThirdParty</c:f>
              <c:numCache>
                <c:formatCode>_("$"* #,##0.00_);_("$"* \(#,##0.00\);_("$"* "-"??_);_(@_)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2376.15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8B4-234E-8E9A-0D503E0D8047}"/>
            </c:ext>
          </c:extLst>
        </c:ser>
        <c:ser>
          <c:idx val="0"/>
          <c:order val="3"/>
          <c:tx>
            <c:strRef>
              <c:f>HelperTab!$AT$2</c:f>
              <c:strCache>
                <c:ptCount val="1"/>
                <c:pt idx="0">
                  <c:v>Water Treatment</c:v>
                </c:pt>
              </c:strCache>
            </c:strRef>
          </c:tx>
          <c:spPr>
            <a:pattFill prst="dkUpDiag">
              <a:fgClr>
                <a:srgbClr val="00B0F0"/>
              </a:fgClr>
              <a:bgClr>
                <a:schemeClr val="bg1"/>
              </a:bgClr>
            </a:pattFill>
            <a:ln>
              <a:solidFill>
                <a:srgbClr val="0070C0"/>
              </a:solidFill>
            </a:ln>
          </c:spPr>
          <c:invertIfNegative val="0"/>
          <c:cat>
            <c:strRef>
              <c:f>[0]!filtered_Category_Systems</c:f>
              <c:strCache>
                <c:ptCount val="5"/>
                <c:pt idx="0">
                  <c:v>Process: Steel treatment 1 &amp; 2 </c:v>
                </c:pt>
                <c:pt idx="1">
                  <c:v>Process: Steel treatment 3 &amp; 4</c:v>
                </c:pt>
                <c:pt idx="2">
                  <c:v>Process: Hot Dip Galvanization Line </c:v>
                </c:pt>
                <c:pt idx="3">
                  <c:v>Cooling Tower for: Cooling Tower 1 </c:v>
                </c:pt>
                <c:pt idx="4">
                  <c:v>Kitchen and Restrooms</c:v>
                </c:pt>
              </c:strCache>
            </c:strRef>
          </c:cat>
          <c:val>
            <c:numRef>
              <c:f>[0]!filtered_TrueCost_WaterTreatment</c:f>
              <c:numCache>
                <c:formatCode>_("$"* #,##0.00_);_("$"* \(#,##0.00\);_("$"* "-"??_);_(@_)</c:formatCode>
                <c:ptCount val="5"/>
                <c:pt idx="0">
                  <c:v>14043.660000000002</c:v>
                </c:pt>
                <c:pt idx="1">
                  <c:v>0</c:v>
                </c:pt>
                <c:pt idx="2">
                  <c:v>25113</c:v>
                </c:pt>
                <c:pt idx="3">
                  <c:v>9048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8B4-234E-8E9A-0D503E0D8047}"/>
            </c:ext>
          </c:extLst>
        </c:ser>
        <c:ser>
          <c:idx val="3"/>
          <c:order val="4"/>
          <c:tx>
            <c:strRef>
              <c:f>HelperTab!$AU$2</c:f>
              <c:strCache>
                <c:ptCount val="1"/>
                <c:pt idx="0">
                  <c:v>Wastewater Treatment</c:v>
                </c:pt>
              </c:strCache>
            </c:strRef>
          </c:tx>
          <c:spPr>
            <a:pattFill prst="dkUpDiag">
              <a:fgClr>
                <a:srgbClr val="7030A0"/>
              </a:fgClr>
              <a:bgClr>
                <a:schemeClr val="bg1"/>
              </a:bgClr>
            </a:pattFill>
            <a:ln>
              <a:solidFill>
                <a:srgbClr val="7030A0"/>
              </a:solidFill>
            </a:ln>
          </c:spPr>
          <c:invertIfNegative val="0"/>
          <c:cat>
            <c:strRef>
              <c:f>[0]!filtered_Category_Systems</c:f>
              <c:strCache>
                <c:ptCount val="5"/>
                <c:pt idx="0">
                  <c:v>Process: Steel treatment 1 &amp; 2 </c:v>
                </c:pt>
                <c:pt idx="1">
                  <c:v>Process: Steel treatment 3 &amp; 4</c:v>
                </c:pt>
                <c:pt idx="2">
                  <c:v>Process: Hot Dip Galvanization Line </c:v>
                </c:pt>
                <c:pt idx="3">
                  <c:v>Cooling Tower for: Cooling Tower 1 </c:v>
                </c:pt>
                <c:pt idx="4">
                  <c:v>Kitchen and Restrooms</c:v>
                </c:pt>
              </c:strCache>
            </c:strRef>
          </c:cat>
          <c:val>
            <c:numRef>
              <c:f>[0]!filtered_TrueCost_WastewaterTreatment</c:f>
              <c:numCache>
                <c:formatCode>_("$"* #,##0.00_);_("$"* \(#,##0.00\);_("$"* "-"??_);_(@_)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8B4-234E-8E9A-0D503E0D8047}"/>
            </c:ext>
          </c:extLst>
        </c:ser>
        <c:ser>
          <c:idx val="4"/>
          <c:order val="5"/>
          <c:tx>
            <c:strRef>
              <c:f>HelperTab!$AV$2</c:f>
              <c:strCache>
                <c:ptCount val="1"/>
                <c:pt idx="0">
                  <c:v>Pump and Motor Energy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rgbClr val="92D050"/>
              </a:solidFill>
            </a:ln>
          </c:spPr>
          <c:invertIfNegative val="0"/>
          <c:cat>
            <c:strRef>
              <c:f>[0]!filtered_Category_Systems</c:f>
              <c:strCache>
                <c:ptCount val="5"/>
                <c:pt idx="0">
                  <c:v>Process: Steel treatment 1 &amp; 2 </c:v>
                </c:pt>
                <c:pt idx="1">
                  <c:v>Process: Steel treatment 3 &amp; 4</c:v>
                </c:pt>
                <c:pt idx="2">
                  <c:v>Process: Hot Dip Galvanization Line </c:v>
                </c:pt>
                <c:pt idx="3">
                  <c:v>Cooling Tower for: Cooling Tower 1 </c:v>
                </c:pt>
                <c:pt idx="4">
                  <c:v>Kitchen and Restrooms</c:v>
                </c:pt>
              </c:strCache>
            </c:strRef>
          </c:cat>
          <c:val>
            <c:numRef>
              <c:f>[0]!filtered_TrueCost_PumpingEnergy</c:f>
              <c:numCache>
                <c:formatCode>_("$"* #,##0.00_);_("$"* \(#,##0.00\);_("$"* "-"??_);_(@_)</c:formatCode>
                <c:ptCount val="5"/>
                <c:pt idx="0">
                  <c:v>28590.449999999997</c:v>
                </c:pt>
                <c:pt idx="1">
                  <c:v>0</c:v>
                </c:pt>
                <c:pt idx="2">
                  <c:v>28590.449999999997</c:v>
                </c:pt>
                <c:pt idx="3">
                  <c:v>68617.079999999987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8B4-234E-8E9A-0D503E0D8047}"/>
            </c:ext>
          </c:extLst>
        </c:ser>
        <c:ser>
          <c:idx val="6"/>
          <c:order val="6"/>
          <c:tx>
            <c:strRef>
              <c:f>HelperTab!$AW$2</c:f>
              <c:strCache>
                <c:ptCount val="1"/>
                <c:pt idx="0">
                  <c:v>Heat Energy in Wastewater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c:spPr>
          <c:invertIfNegative val="0"/>
          <c:val>
            <c:numRef>
              <c:f>[0]!filtered_TrueCost_HeatEnergy</c:f>
              <c:numCache>
                <c:formatCode>_("$"* #,##0.00_);_("$"* \(#,##0.00\);_("$"* "-"??_);_(@_)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8B4-234E-8E9A-0D503E0D80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100732288"/>
        <c:axId val="100750464"/>
      </c:barChart>
      <c:catAx>
        <c:axId val="100732288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 rot="0"/>
          <a:lstStyle/>
          <a:p>
            <a:pPr>
              <a:defRPr/>
            </a:pPr>
            <a:endParaRPr lang="en-US"/>
          </a:p>
        </c:txPr>
        <c:crossAx val="100750464"/>
        <c:crosses val="autoZero"/>
        <c:auto val="1"/>
        <c:lblAlgn val="ctr"/>
        <c:lblOffset val="100"/>
        <c:tickLblSkip val="1"/>
        <c:noMultiLvlLbl val="0"/>
      </c:catAx>
      <c:valAx>
        <c:axId val="100750464"/>
        <c:scaling>
          <c:orientation val="minMax"/>
        </c:scaling>
        <c:delete val="0"/>
        <c:axPos val="b"/>
        <c:majorGridlines/>
        <c:title>
          <c:tx>
            <c:strRef>
              <c:f>HelperTab!$A$51</c:f>
              <c:strCache>
                <c:ptCount val="1"/>
                <c:pt idx="0">
                  <c:v>$ per Year</c:v>
                </c:pt>
              </c:strCache>
            </c:strRef>
          </c:tx>
          <c:overlay val="0"/>
        </c:title>
        <c:numFmt formatCode="[&gt;999]#,##0;General" sourceLinked="0"/>
        <c:majorTickMark val="none"/>
        <c:minorTickMark val="none"/>
        <c:tickLblPos val="nextTo"/>
        <c:crossAx val="100732288"/>
        <c:crosses val="max"/>
        <c:crossBetween val="between"/>
      </c:valAx>
      <c:spPr>
        <a:ln>
          <a:solidFill>
            <a:schemeClr val="tx1">
              <a:lumMod val="50000"/>
              <a:lumOff val="50000"/>
            </a:schemeClr>
          </a:solidFill>
        </a:ln>
      </c:spPr>
    </c:plotArea>
    <c:legend>
      <c:legendPos val="r"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740EDF8B-E268-409B-8D9C-9794E900B041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14869558-BF82-4C78-8191-4A2245C604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75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255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214EBB-910D-4776-84E4-4488CC8FEAE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922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214EBB-910D-4776-84E4-4488CC8FEAE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8567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3635FF-0405-42EF-A70F-CB1C4050A55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0684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386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png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Big-Arrow-No-Line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075" y="0"/>
            <a:ext cx="10829925" cy="6037684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437343" y="2669768"/>
            <a:ext cx="5322844" cy="9036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600" b="1" kern="1200" cap="none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dirty="0"/>
              <a:t>Click To Edit Master 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499" y="2439191"/>
            <a:ext cx="5235324" cy="930682"/>
          </a:xfrm>
        </p:spPr>
        <p:txBody>
          <a:bodyPr>
            <a:normAutofit/>
          </a:bodyPr>
          <a:lstStyle>
            <a:lvl1pPr>
              <a:defRPr sz="2600" b="1">
                <a:solidFill>
                  <a:srgbClr val="1D428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1845" y="3719795"/>
            <a:ext cx="3965324" cy="676729"/>
          </a:xfr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253371" y="6099902"/>
            <a:ext cx="11599628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596765A0-4A77-4095-9DE2-590BC67F5A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729" y="143300"/>
            <a:ext cx="3779225" cy="2092330"/>
          </a:xfrm>
          <a:prstGeom prst="rect">
            <a:avLst/>
          </a:prstGeom>
        </p:spPr>
      </p:pic>
      <p:pic>
        <p:nvPicPr>
          <p:cNvPr id="11" name="Picture 10" descr="DOE_GREEN_LOGO.psd">
            <a:extLst>
              <a:ext uri="{FF2B5EF4-FFF2-40B4-BE49-F238E27FC236}">
                <a16:creationId xmlns:a16="http://schemas.microsoft.com/office/drawing/2014/main" id="{0D2A6A6E-5CF2-4740-94A9-0A4775E06F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6323" y="6253764"/>
            <a:ext cx="1316676" cy="45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545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69702" y="6044524"/>
            <a:ext cx="601156" cy="251046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BE989-400D-B94A-945A-5633B3F5FC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391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132286"/>
            <a:ext cx="12192000" cy="72571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5529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hi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09601" y="0"/>
            <a:ext cx="10134308" cy="10773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/>
              <a:t>Click to edit Master title style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-7292"/>
            <a:ext cx="12192000" cy="130904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2000" cy="576072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accent1"/>
              </a:gs>
              <a:gs pos="71000">
                <a:schemeClr val="tx1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Big-arrow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9240" y="-88931"/>
            <a:ext cx="1291216" cy="774731"/>
          </a:xfrm>
          <a:prstGeom prst="rect">
            <a:avLst/>
          </a:prstGeom>
        </p:spPr>
      </p:pic>
      <p:sp>
        <p:nvSpPr>
          <p:cNvPr id="8" name="Right Triangle 7"/>
          <p:cNvSpPr/>
          <p:nvPr/>
        </p:nvSpPr>
        <p:spPr>
          <a:xfrm flipH="1">
            <a:off x="11778451" y="427641"/>
            <a:ext cx="230451" cy="172435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1"/>
            <a:ext cx="10134308" cy="600075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69702" y="6044524"/>
            <a:ext cx="601156" cy="251046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BE989-400D-B94A-945A-5633B3F5FC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85231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o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BE989-400D-B94A-945A-5633B3F5FC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1"/>
            <a:ext cx="12192000" cy="118446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6906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"/>
            <a:ext cx="10972800" cy="641349"/>
          </a:xfrm>
        </p:spPr>
        <p:txBody>
          <a:bodyPr/>
          <a:lstStyle>
            <a:lvl1pPr>
              <a:defRPr>
                <a:solidFill>
                  <a:srgbClr val="3C474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38928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"/>
            <a:ext cx="10972800" cy="641349"/>
          </a:xfrm>
        </p:spPr>
        <p:txBody>
          <a:bodyPr/>
          <a:lstStyle>
            <a:lvl1pPr>
              <a:defRPr>
                <a:solidFill>
                  <a:srgbClr val="3C474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6623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"/>
            <a:ext cx="10972800" cy="641349"/>
          </a:xfrm>
        </p:spPr>
        <p:txBody>
          <a:bodyPr/>
          <a:lstStyle>
            <a:lvl1pPr>
              <a:defRPr>
                <a:solidFill>
                  <a:srgbClr val="3C474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57298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"/>
            <a:ext cx="10972800" cy="641349"/>
          </a:xfrm>
        </p:spPr>
        <p:txBody>
          <a:bodyPr/>
          <a:lstStyle>
            <a:lvl1pPr>
              <a:defRPr>
                <a:solidFill>
                  <a:srgbClr val="3C474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7541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"/>
            <a:ext cx="10972800" cy="641349"/>
          </a:xfrm>
        </p:spPr>
        <p:txBody>
          <a:bodyPr/>
          <a:lstStyle>
            <a:lvl1pPr>
              <a:defRPr>
                <a:solidFill>
                  <a:srgbClr val="3C474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2475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"/>
            <a:ext cx="10972800" cy="641349"/>
          </a:xfrm>
        </p:spPr>
        <p:txBody>
          <a:bodyPr/>
          <a:lstStyle>
            <a:lvl1pPr>
              <a:defRPr>
                <a:solidFill>
                  <a:srgbClr val="3C474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340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Full-BG-RGB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4" b="21373"/>
          <a:stretch/>
        </p:blipFill>
        <p:spPr>
          <a:xfrm>
            <a:off x="1" y="0"/>
            <a:ext cx="1220409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60942" y="2719582"/>
            <a:ext cx="8609895" cy="903666"/>
          </a:xfrm>
        </p:spPr>
        <p:txBody>
          <a:bodyPr anchor="t">
            <a:normAutofit/>
          </a:bodyPr>
          <a:lstStyle>
            <a:lvl1pPr algn="l">
              <a:defRPr sz="2800" b="1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DOE_WHITE_LOGO.png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300" y="6123200"/>
            <a:ext cx="1179576" cy="403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0749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9094" y="320041"/>
            <a:ext cx="5546896" cy="929485"/>
          </a:xfrm>
        </p:spPr>
        <p:txBody>
          <a:bodyPr/>
          <a:lstStyle>
            <a:lvl1pPr algn="l">
              <a:defRPr sz="3200"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7562" y="2001549"/>
            <a:ext cx="5486721" cy="75713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4225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914400" y="762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965325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965325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914400" y="4098925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4098925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C982EE6F-7735-4E0D-A40B-E963AFD360C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C66ED0-24B0-40AC-8ACC-F6D99C6125E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00247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65325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65325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7A85070E-2D96-433B-8531-EDAC28892E7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D064AC-E4F9-4903-B93E-DAD31B2595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580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914400" y="1965325"/>
            <a:ext cx="103632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69D3C2A1-CB96-468A-A2E5-B6343E618AB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F941B9-D80D-437F-973E-4484B9FF6DB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34010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65325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965325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4098925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CC9F1990-0672-490D-9EC3-2D860D8224D8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05D17-D3BC-4CA4-8E62-2E528319051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2697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609600" y="0"/>
            <a:ext cx="11582400" cy="106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0"/>
          </p:nvPr>
        </p:nvSpPr>
        <p:spPr>
          <a:xfrm>
            <a:off x="609601" y="1295400"/>
            <a:ext cx="11064748" cy="5029200"/>
          </a:xfrm>
        </p:spPr>
        <p:txBody>
          <a:bodyPr>
            <a:noAutofit/>
          </a:bodyPr>
          <a:lstStyle>
            <a:lvl2pPr>
              <a:defRPr sz="2400"/>
            </a:lvl2pPr>
            <a:lvl3pPr>
              <a:defRPr sz="2000"/>
            </a:lvl3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95432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16">
          <p15:clr>
            <a:srgbClr val="FBAE40"/>
          </p15:clr>
        </p15:guide>
        <p15:guide id="2" pos="28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Title, Blank Content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3BEF32-5024-744D-8D3F-74D2D8349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9703" y="6355080"/>
            <a:ext cx="408826" cy="356616"/>
          </a:xfrm>
        </p:spPr>
        <p:txBody>
          <a:bodyPr/>
          <a:lstStyle/>
          <a:p>
            <a:fld id="{C923ADF4-F3ED-5D42-A185-A67E02F1AFF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374C59B-E23F-A547-AF8E-C80E8DCEF2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6032" y="233272"/>
            <a:ext cx="11182504" cy="782955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r>
              <a:rPr lang="en-US" dirty="0"/>
              <a:t>SLIDE TITLES ARE 28-32 PT., ALL CAPS, AND BLACK</a:t>
            </a:r>
          </a:p>
        </p:txBody>
      </p:sp>
    </p:spTree>
    <p:extLst>
      <p:ext uri="{BB962C8B-B14F-4D97-AF65-F5344CB8AC3E}">
        <p14:creationId xmlns:p14="http://schemas.microsoft.com/office/powerpoint/2010/main" val="42501910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337BA4A-B024-42C0-AEE3-721B228F8259}"/>
              </a:ext>
            </a:extLst>
          </p:cNvPr>
          <p:cNvSpPr/>
          <p:nvPr/>
        </p:nvSpPr>
        <p:spPr>
          <a:xfrm>
            <a:off x="0" y="320040"/>
            <a:ext cx="274320" cy="51090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29E6EA7-E7F1-42F0-95B8-1B1A5A465AF6}"/>
              </a:ext>
            </a:extLst>
          </p:cNvPr>
          <p:cNvSpPr/>
          <p:nvPr/>
        </p:nvSpPr>
        <p:spPr>
          <a:xfrm>
            <a:off x="274320" y="320040"/>
            <a:ext cx="1412673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A5D040-4FD6-4BA1-AC81-B5CFF26CC67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4321" y="1074420"/>
            <a:ext cx="11334582" cy="423324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67160" y="5343835"/>
            <a:ext cx="53848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dirty="0">
                <a:solidFill>
                  <a:schemeClr val="tx1"/>
                </a:solidFill>
                <a:latin typeface="Century Gothic" panose="020B0502020202020204" pitchFamily="34" charset="0"/>
              </a:rPr>
              <a:t>ORNL is managed by UT-Battelle, LLC for the US Department of Energy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8736" y="1388962"/>
            <a:ext cx="8678194" cy="978729"/>
          </a:xfrm>
        </p:spPr>
        <p:txBody>
          <a:bodyPr/>
          <a:lstStyle>
            <a:lvl1pPr algn="l">
              <a:defRPr sz="3200" b="0" baseline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7481" y="3013455"/>
            <a:ext cx="5440514" cy="2028101"/>
          </a:xfrm>
        </p:spPr>
        <p:txBody>
          <a:bodyPr/>
          <a:lstStyle>
            <a:lvl1pPr marL="0" indent="0" algn="l">
              <a:buNone/>
              <a:defRPr sz="2000" baseline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5E99884-2636-4794-A093-0F9256951E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129" y="456244"/>
            <a:ext cx="1088136" cy="261860"/>
          </a:xfrm>
          <a:prstGeom prst="rect">
            <a:avLst/>
          </a:prstGeom>
        </p:spPr>
      </p:pic>
      <p:sp>
        <p:nvSpPr>
          <p:cNvPr id="15" name="Freeform 7">
            <a:extLst>
              <a:ext uri="{FF2B5EF4-FFF2-40B4-BE49-F238E27FC236}">
                <a16:creationId xmlns:a16="http://schemas.microsoft.com/office/drawing/2014/main" id="{454A96CC-B6D3-471D-892D-1DBFEFBD0D12}"/>
              </a:ext>
            </a:extLst>
          </p:cNvPr>
          <p:cNvSpPr>
            <a:spLocks/>
          </p:cNvSpPr>
          <p:nvPr/>
        </p:nvSpPr>
        <p:spPr bwMode="auto">
          <a:xfrm>
            <a:off x="6096000" y="0"/>
            <a:ext cx="6096000" cy="6858000"/>
          </a:xfrm>
          <a:custGeom>
            <a:avLst/>
            <a:gdLst>
              <a:gd name="T0" fmla="*/ 3049 w 3388"/>
              <a:gd name="T1" fmla="*/ 0 h 3815"/>
              <a:gd name="T2" fmla="*/ 3049 w 3388"/>
              <a:gd name="T3" fmla="*/ 2951 h 3815"/>
              <a:gd name="T4" fmla="*/ 0 w 3388"/>
              <a:gd name="T5" fmla="*/ 2951 h 3815"/>
              <a:gd name="T6" fmla="*/ 0 w 3388"/>
              <a:gd name="T7" fmla="*/ 3815 h 3815"/>
              <a:gd name="T8" fmla="*/ 3388 w 3388"/>
              <a:gd name="T9" fmla="*/ 3815 h 3815"/>
              <a:gd name="T10" fmla="*/ 3388 w 3388"/>
              <a:gd name="T11" fmla="*/ 2969 h 3815"/>
              <a:gd name="T12" fmla="*/ 3388 w 3388"/>
              <a:gd name="T13" fmla="*/ 2951 h 3815"/>
              <a:gd name="T14" fmla="*/ 3388 w 3388"/>
              <a:gd name="T15" fmla="*/ 0 h 3815"/>
              <a:gd name="T16" fmla="*/ 3049 w 3388"/>
              <a:gd name="T17" fmla="*/ 0 h 3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388" h="3815">
                <a:moveTo>
                  <a:pt x="3049" y="0"/>
                </a:moveTo>
                <a:lnTo>
                  <a:pt x="3049" y="2951"/>
                </a:lnTo>
                <a:lnTo>
                  <a:pt x="0" y="2951"/>
                </a:lnTo>
                <a:lnTo>
                  <a:pt x="0" y="3815"/>
                </a:lnTo>
                <a:lnTo>
                  <a:pt x="3388" y="3815"/>
                </a:lnTo>
                <a:lnTo>
                  <a:pt x="3388" y="2969"/>
                </a:lnTo>
                <a:lnTo>
                  <a:pt x="3388" y="2951"/>
                </a:lnTo>
                <a:lnTo>
                  <a:pt x="3388" y="0"/>
                </a:lnTo>
                <a:lnTo>
                  <a:pt x="3049" y="0"/>
                </a:lnTo>
                <a:close/>
              </a:path>
            </a:pathLst>
          </a:custGeom>
          <a:solidFill>
            <a:srgbClr val="BFBFB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latin typeface="+mn-lt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27030A5-C7D7-48D4-B261-45DC936EE5D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76" y="5409488"/>
            <a:ext cx="1603756" cy="388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881947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pos="216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7" y="274320"/>
            <a:ext cx="11430000" cy="539496"/>
          </a:xfrm>
        </p:spPr>
        <p:txBody>
          <a:bodyPr/>
          <a:lstStyle>
            <a:lvl1pPr>
              <a:lnSpc>
                <a:spcPct val="90000"/>
              </a:lnSpc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055" y="1653735"/>
            <a:ext cx="11430000" cy="4047778"/>
          </a:xfrm>
        </p:spPr>
        <p:txBody>
          <a:bodyPr/>
          <a:lstStyle>
            <a:lvl1pPr marL="288925" indent="-288925">
              <a:spcBef>
                <a:spcPts val="1800"/>
              </a:spcBef>
              <a:buClr>
                <a:schemeClr val="tx1"/>
              </a:buClr>
              <a:buSzPct val="90000"/>
              <a:buFont typeface="Century Gothic" panose="020B0502020202020204" pitchFamily="34" charset="0"/>
              <a:buChar char="•"/>
              <a:defRPr lang="en-US" sz="280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87388" indent="-288925"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>
                <a:latin typeface="+mn-lt"/>
                <a:cs typeface="Arial" panose="020B0604020202020204" pitchFamily="34" charset="0"/>
              </a:defRPr>
            </a:lvl2pPr>
            <a:lvl3pPr marL="1031875" indent="-288925">
              <a:buClr>
                <a:schemeClr val="tx1"/>
              </a:buClr>
              <a:buSzPct val="90000"/>
              <a:buFont typeface="Century Gothic" panose="020B0502020202020204" pitchFamily="34" charset="0"/>
              <a:buChar char="•"/>
              <a:defRPr>
                <a:latin typeface="+mn-lt"/>
                <a:cs typeface="Arial" panose="020B0604020202020204" pitchFamily="34" charset="0"/>
              </a:defRPr>
            </a:lvl3pPr>
            <a:lvl4pPr>
              <a:buClr>
                <a:schemeClr val="tx1"/>
              </a:buClr>
              <a:defRPr>
                <a:latin typeface="+mn-lt"/>
                <a:cs typeface="Arial" panose="020B0604020202020204" pitchFamily="34" charset="0"/>
              </a:defRPr>
            </a:lvl4pPr>
            <a:lvl5pPr marL="1482725" indent="-222250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885FFDA-509C-4548-B17D-5409853CA429}"/>
              </a:ext>
            </a:extLst>
          </p:cNvPr>
          <p:cNvSpPr/>
          <p:nvPr/>
        </p:nvSpPr>
        <p:spPr>
          <a:xfrm>
            <a:off x="0" y="320040"/>
            <a:ext cx="274320" cy="653795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D9F2534-297B-446C-B822-74E3C23864F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-4391" y="6626132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AE7B96-D2A6-4A16-9C8C-9BA017C834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129" y="6477000"/>
            <a:ext cx="1088136" cy="261860"/>
          </a:xfrm>
          <a:prstGeom prst="rect">
            <a:avLst/>
          </a:prstGeom>
        </p:spPr>
      </p:pic>
      <p:sp>
        <p:nvSpPr>
          <p:cNvPr id="8" name="Rectangle 256">
            <a:extLst>
              <a:ext uri="{FF2B5EF4-FFF2-40B4-BE49-F238E27FC236}">
                <a16:creationId xmlns:a16="http://schemas.microsoft.com/office/drawing/2014/main" id="{6349825E-C749-4CDB-BDE4-DDAFE00D2BF9}"/>
              </a:ext>
            </a:extLst>
          </p:cNvPr>
          <p:cNvSpPr txBox="1">
            <a:spLocks noChangeArrowheads="1"/>
          </p:cNvSpPr>
          <p:nvPr/>
        </p:nvSpPr>
        <p:spPr>
          <a:xfrm>
            <a:off x="8010282" y="6583680"/>
            <a:ext cx="3860800" cy="182562"/>
          </a:xfrm>
          <a:prstGeom prst="rect">
            <a:avLst/>
          </a:prstGeom>
          <a:ln/>
        </p:spPr>
        <p:txBody>
          <a:bodyPr anchor="ctr"/>
          <a:lstStyle/>
          <a:p>
            <a:pPr algn="r"/>
            <a:r>
              <a:rPr lang="en-US" sz="1000" dirty="0">
                <a:solidFill>
                  <a:srgbClr val="BFBFBF"/>
                </a:solidFill>
                <a:latin typeface="+mn-lt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6744803"/>
      </p:ext>
    </p:extLst>
  </p:cSld>
  <p:clrMapOvr>
    <a:masterClrMapping/>
  </p:clrMapOvr>
  <p:hf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7DAB3A-4154-42CC-B73A-07DD412DD14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01" b="-1"/>
          <a:stretch/>
        </p:blipFill>
        <p:spPr>
          <a:xfrm>
            <a:off x="6095998" y="1078992"/>
            <a:ext cx="5535025" cy="422867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679D6E9-7CB6-4816-BA71-A98C108727C8}"/>
              </a:ext>
            </a:extLst>
          </p:cNvPr>
          <p:cNvSpPr/>
          <p:nvPr/>
        </p:nvSpPr>
        <p:spPr>
          <a:xfrm>
            <a:off x="274320" y="1078992"/>
            <a:ext cx="5821680" cy="4228673"/>
          </a:xfrm>
          <a:prstGeom prst="rect">
            <a:avLst/>
          </a:prstGeom>
          <a:solidFill>
            <a:srgbClr val="CFCFC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F2F47A-E421-4CE0-A746-76A8C436B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352479"/>
            <a:ext cx="5413469" cy="110078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6068FB31-3CF5-496E-BC0D-61D682234A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12217" y="2891883"/>
            <a:ext cx="5431021" cy="2252546"/>
          </a:xfrm>
        </p:spPr>
        <p:txBody>
          <a:bodyPr/>
          <a:lstStyle>
            <a:lvl1pPr marL="287338" indent="-287338">
              <a:buClr>
                <a:schemeClr val="tx1"/>
              </a:buClr>
              <a:buFont typeface="Century Gothic" panose="020B0502020202020204" pitchFamily="34" charset="0"/>
              <a:buChar char="•"/>
              <a:defRPr sz="2000">
                <a:latin typeface="Century Gothic" panose="020B0502020202020204" pitchFamily="34" charset="0"/>
              </a:defRPr>
            </a:lvl1pPr>
            <a:lvl2pPr marL="688975" indent="-285750">
              <a:buClr>
                <a:schemeClr val="tx1"/>
              </a:buClr>
              <a:buFont typeface="Century Gothic" panose="020B0502020202020204" pitchFamily="34" charset="0"/>
              <a:buChar char="–"/>
              <a:defRPr sz="1800">
                <a:latin typeface="Century Gothic" panose="020B0502020202020204" pitchFamily="34" charset="0"/>
              </a:defRPr>
            </a:lvl2pPr>
            <a:lvl3pPr>
              <a:defRPr sz="1600"/>
            </a:lvl3pPr>
            <a:lvl4pPr>
              <a:defRPr sz="1400"/>
            </a:lvl4pPr>
            <a:lvl5pPr marL="1482725" indent="-2222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8ACC93F-6123-3F49-8C15-4A811AF8B7BB}"/>
              </a:ext>
            </a:extLst>
          </p:cNvPr>
          <p:cNvSpPr/>
          <p:nvPr/>
        </p:nvSpPr>
        <p:spPr>
          <a:xfrm>
            <a:off x="0" y="320040"/>
            <a:ext cx="274320" cy="51090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7756F41-5AD0-C346-AE90-A0206E07D1B9}"/>
              </a:ext>
            </a:extLst>
          </p:cNvPr>
          <p:cNvSpPr/>
          <p:nvPr/>
        </p:nvSpPr>
        <p:spPr>
          <a:xfrm>
            <a:off x="274320" y="320040"/>
            <a:ext cx="1412673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CE79036-1F33-40EB-AB47-F9529E5C3C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129" y="456244"/>
            <a:ext cx="1088136" cy="261860"/>
          </a:xfrm>
          <a:prstGeom prst="rect">
            <a:avLst/>
          </a:prstGeom>
        </p:spPr>
      </p:pic>
      <p:sp>
        <p:nvSpPr>
          <p:cNvPr id="12" name="Freeform 7">
            <a:extLst>
              <a:ext uri="{FF2B5EF4-FFF2-40B4-BE49-F238E27FC236}">
                <a16:creationId xmlns:a16="http://schemas.microsoft.com/office/drawing/2014/main" id="{3E861E90-11A2-4A0B-85EB-1A2865C9A48F}"/>
              </a:ext>
            </a:extLst>
          </p:cNvPr>
          <p:cNvSpPr>
            <a:spLocks/>
          </p:cNvSpPr>
          <p:nvPr/>
        </p:nvSpPr>
        <p:spPr bwMode="auto">
          <a:xfrm>
            <a:off x="6096000" y="0"/>
            <a:ext cx="6096000" cy="6858000"/>
          </a:xfrm>
          <a:custGeom>
            <a:avLst/>
            <a:gdLst>
              <a:gd name="T0" fmla="*/ 3049 w 3388"/>
              <a:gd name="T1" fmla="*/ 0 h 3815"/>
              <a:gd name="T2" fmla="*/ 3049 w 3388"/>
              <a:gd name="T3" fmla="*/ 2951 h 3815"/>
              <a:gd name="T4" fmla="*/ 0 w 3388"/>
              <a:gd name="T5" fmla="*/ 2951 h 3815"/>
              <a:gd name="T6" fmla="*/ 0 w 3388"/>
              <a:gd name="T7" fmla="*/ 3815 h 3815"/>
              <a:gd name="T8" fmla="*/ 3388 w 3388"/>
              <a:gd name="T9" fmla="*/ 3815 h 3815"/>
              <a:gd name="T10" fmla="*/ 3388 w 3388"/>
              <a:gd name="T11" fmla="*/ 2969 h 3815"/>
              <a:gd name="T12" fmla="*/ 3388 w 3388"/>
              <a:gd name="T13" fmla="*/ 2951 h 3815"/>
              <a:gd name="T14" fmla="*/ 3388 w 3388"/>
              <a:gd name="T15" fmla="*/ 0 h 3815"/>
              <a:gd name="T16" fmla="*/ 3049 w 3388"/>
              <a:gd name="T17" fmla="*/ 0 h 3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388" h="3815">
                <a:moveTo>
                  <a:pt x="3049" y="0"/>
                </a:moveTo>
                <a:lnTo>
                  <a:pt x="3049" y="2951"/>
                </a:lnTo>
                <a:lnTo>
                  <a:pt x="0" y="2951"/>
                </a:lnTo>
                <a:lnTo>
                  <a:pt x="0" y="3815"/>
                </a:lnTo>
                <a:lnTo>
                  <a:pt x="3388" y="3815"/>
                </a:lnTo>
                <a:lnTo>
                  <a:pt x="3388" y="2969"/>
                </a:lnTo>
                <a:lnTo>
                  <a:pt x="3388" y="2951"/>
                </a:lnTo>
                <a:lnTo>
                  <a:pt x="3388" y="0"/>
                </a:lnTo>
                <a:lnTo>
                  <a:pt x="3049" y="0"/>
                </a:lnTo>
                <a:close/>
              </a:path>
            </a:pathLst>
          </a:custGeom>
          <a:solidFill>
            <a:srgbClr val="CBCBC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733674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ull-BG-RGB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4" b="21373"/>
          <a:stretch/>
        </p:blipFill>
        <p:spPr>
          <a:xfrm>
            <a:off x="1" y="0"/>
            <a:ext cx="1220409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0370" y="275567"/>
            <a:ext cx="7648853" cy="718900"/>
          </a:xfrm>
        </p:spPr>
        <p:txBody>
          <a:bodyPr>
            <a:normAutofit/>
          </a:bodyPr>
          <a:lstStyle>
            <a:lvl1pPr>
              <a:defRPr sz="28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BE989-400D-B94A-945A-5633B3F5FC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" y="1221200"/>
            <a:ext cx="5382684" cy="4691523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5782734" y="1604964"/>
            <a:ext cx="5782733" cy="401478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buClr>
                <a:schemeClr val="bg1"/>
              </a:buCl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0" name="Picture 9" descr="DOE_WHITE_LOGO.png">
            <a:extLst>
              <a:ext uri="{FF2B5EF4-FFF2-40B4-BE49-F238E27FC236}">
                <a16:creationId xmlns:a16="http://schemas.microsoft.com/office/drawing/2014/main" id="{7C513A6F-26EF-4578-ADA8-9D4BCAF470B8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300" y="6123200"/>
            <a:ext cx="1179576" cy="403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8011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885FFDA-509C-4548-B17D-5409853CA429}"/>
              </a:ext>
            </a:extLst>
          </p:cNvPr>
          <p:cNvSpPr/>
          <p:nvPr/>
        </p:nvSpPr>
        <p:spPr>
          <a:xfrm>
            <a:off x="0" y="320040"/>
            <a:ext cx="274320" cy="653795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8" y="274320"/>
            <a:ext cx="11425236" cy="535531"/>
          </a:xfrm>
        </p:spPr>
        <p:txBody>
          <a:bodyPr/>
          <a:lstStyle>
            <a:lvl1pPr>
              <a:lnSpc>
                <a:spcPct val="90000"/>
              </a:lnSpc>
              <a:defRPr sz="32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D9F2534-297B-446C-B822-74E3C23864F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-4391" y="6626132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911F93-34D4-49C9-8A88-C4DDE1F1E0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129" y="6477000"/>
            <a:ext cx="1088136" cy="261860"/>
          </a:xfrm>
          <a:prstGeom prst="rect">
            <a:avLst/>
          </a:prstGeom>
        </p:spPr>
      </p:pic>
      <p:sp>
        <p:nvSpPr>
          <p:cNvPr id="7" name="Rectangle 256">
            <a:extLst>
              <a:ext uri="{FF2B5EF4-FFF2-40B4-BE49-F238E27FC236}">
                <a16:creationId xmlns:a16="http://schemas.microsoft.com/office/drawing/2014/main" id="{BF6A1C92-1EE6-4390-85D8-ACD208CF9DB8}"/>
              </a:ext>
            </a:extLst>
          </p:cNvPr>
          <p:cNvSpPr txBox="1">
            <a:spLocks noChangeArrowheads="1"/>
          </p:cNvSpPr>
          <p:nvPr/>
        </p:nvSpPr>
        <p:spPr>
          <a:xfrm>
            <a:off x="8010282" y="6583680"/>
            <a:ext cx="3860800" cy="182562"/>
          </a:xfrm>
          <a:prstGeom prst="rect">
            <a:avLst/>
          </a:prstGeom>
          <a:ln/>
        </p:spPr>
        <p:txBody>
          <a:bodyPr anchor="ctr"/>
          <a:lstStyle/>
          <a:p>
            <a:pPr algn="r"/>
            <a:r>
              <a:rPr lang="en-US" sz="1000" dirty="0">
                <a:solidFill>
                  <a:srgbClr val="BFBFBF"/>
                </a:solidFill>
                <a:latin typeface="+mn-lt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67467619"/>
      </p:ext>
    </p:extLst>
  </p:cSld>
  <p:clrMapOvr>
    <a:masterClrMapping/>
  </p:clrMapOvr>
  <p:hf hd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D6DB211-F94D-644A-8C58-020193A03AAA}"/>
              </a:ext>
            </a:extLst>
          </p:cNvPr>
          <p:cNvSpPr/>
          <p:nvPr/>
        </p:nvSpPr>
        <p:spPr>
          <a:xfrm>
            <a:off x="0" y="320040"/>
            <a:ext cx="274320" cy="653795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8" y="274320"/>
            <a:ext cx="11504904" cy="535531"/>
          </a:xfrm>
        </p:spPr>
        <p:txBody>
          <a:bodyPr/>
          <a:lstStyle>
            <a:lvl1pPr>
              <a:lnSpc>
                <a:spcPct val="90000"/>
              </a:lnSpc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010" y="1444752"/>
            <a:ext cx="5507832" cy="821190"/>
          </a:xfrm>
        </p:spPr>
        <p:txBody>
          <a:bodyPr anchor="b"/>
          <a:lstStyle>
            <a:lvl1pPr marL="0" indent="0">
              <a:buNone/>
              <a:defRPr sz="2400" b="0" baseline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010" y="2275467"/>
            <a:ext cx="5507832" cy="3373229"/>
          </a:xfrm>
        </p:spPr>
        <p:txBody>
          <a:bodyPr/>
          <a:lstStyle>
            <a:lvl1pPr marL="230188" indent="-230188">
              <a:buClr>
                <a:schemeClr val="tx1"/>
              </a:buClr>
              <a:buFont typeface="Century Gothic" panose="020B0502020202020204" pitchFamily="34" charset="0"/>
              <a:buChar char="•"/>
              <a:defRPr sz="2000" baseline="0">
                <a:latin typeface="Century Gothic" panose="020B0502020202020204" pitchFamily="34" charset="0"/>
              </a:defRPr>
            </a:lvl1pPr>
            <a:lvl2pPr marL="625475" indent="-279400"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 sz="1800">
                <a:latin typeface="+mn-lt"/>
              </a:defRPr>
            </a:lvl2pPr>
            <a:lvl3pPr marL="914400" indent="-230188">
              <a:buClr>
                <a:schemeClr val="tx1"/>
              </a:buClr>
              <a:buFont typeface="Century Gothic" panose="020B0502020202020204" pitchFamily="34" charset="0"/>
              <a:buChar char="•"/>
              <a:defRPr sz="1600" baseline="0">
                <a:latin typeface="Century Gothic" panose="020B0502020202020204" pitchFamily="34" charset="0"/>
              </a:defRPr>
            </a:lvl3pPr>
            <a:lvl4pPr marL="971550" indent="0">
              <a:buClr>
                <a:schemeClr val="tx1"/>
              </a:buClr>
              <a:buFont typeface="Century Gothic" panose="020B0502020202020204" pitchFamily="34" charset="0"/>
              <a:buNone/>
              <a:defRPr sz="1400">
                <a:latin typeface="+mn-lt"/>
              </a:defRPr>
            </a:lvl4pPr>
            <a:lvl5pPr marL="1482725" indent="-222250">
              <a:buClr>
                <a:schemeClr val="tx1"/>
              </a:buClr>
              <a:buFont typeface="Century Gothic" panose="020B0502020202020204" pitchFamily="34" charset="0"/>
              <a:buChar char="•"/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444752"/>
            <a:ext cx="5504688" cy="821190"/>
          </a:xfrm>
        </p:spPr>
        <p:txBody>
          <a:bodyPr anchor="b"/>
          <a:lstStyle>
            <a:lvl1pPr marL="0" indent="0">
              <a:buNone/>
              <a:defRPr sz="2400" b="0" baseline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275467"/>
            <a:ext cx="5504688" cy="3373229"/>
          </a:xfrm>
        </p:spPr>
        <p:txBody>
          <a:bodyPr/>
          <a:lstStyle>
            <a:lvl1pPr marL="287338" indent="-287338">
              <a:buClr>
                <a:schemeClr val="tx1"/>
              </a:buClr>
              <a:buFont typeface="Century Gothic" panose="020B0502020202020204" pitchFamily="34" charset="0"/>
              <a:buChar char="•"/>
              <a:defRPr sz="2000" baseline="0">
                <a:latin typeface="Century Gothic" panose="020B0502020202020204" pitchFamily="34" charset="0"/>
              </a:defRPr>
            </a:lvl1pPr>
            <a:lvl2pPr marL="625475" indent="-279400"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 sz="1800" baseline="0">
                <a:latin typeface="Century Gothic" panose="020B0502020202020204" pitchFamily="34" charset="0"/>
              </a:defRPr>
            </a:lvl2pPr>
            <a:lvl3pPr marL="914400" indent="-230188">
              <a:buClr>
                <a:schemeClr val="tx1"/>
              </a:buClr>
              <a:buFont typeface="Century Gothic" panose="020B0502020202020204" pitchFamily="34" charset="0"/>
              <a:buChar char="•"/>
              <a:defRPr sz="1600">
                <a:latin typeface="+mn-lt"/>
              </a:defRPr>
            </a:lvl3pPr>
            <a:lvl4pPr marL="1144588" indent="-173038">
              <a:buClr>
                <a:schemeClr val="tx1"/>
              </a:buClr>
              <a:buFont typeface="Century Gothic" panose="020B0502020202020204" pitchFamily="34" charset="0"/>
              <a:buChar char="•"/>
              <a:defRPr sz="1400">
                <a:latin typeface="+mn-lt"/>
              </a:defRPr>
            </a:lvl4pPr>
            <a:lvl5pPr marL="1482725" indent="-222250">
              <a:buClr>
                <a:schemeClr val="tx1"/>
              </a:buClr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00C0632-ACDA-4D24-A2CC-14539B91BC5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-4391" y="6626132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4EEDC71-13B7-4B76-A967-98C8665C45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129" y="6486525"/>
            <a:ext cx="1088136" cy="261860"/>
          </a:xfrm>
          <a:prstGeom prst="rect">
            <a:avLst/>
          </a:prstGeom>
        </p:spPr>
      </p:pic>
      <p:sp>
        <p:nvSpPr>
          <p:cNvPr id="12" name="Rectangle 256">
            <a:extLst>
              <a:ext uri="{FF2B5EF4-FFF2-40B4-BE49-F238E27FC236}">
                <a16:creationId xmlns:a16="http://schemas.microsoft.com/office/drawing/2014/main" id="{0ED8B866-A29F-4437-842E-6B7908B2FB7D}"/>
              </a:ext>
            </a:extLst>
          </p:cNvPr>
          <p:cNvSpPr txBox="1">
            <a:spLocks noChangeArrowheads="1"/>
          </p:cNvSpPr>
          <p:nvPr/>
        </p:nvSpPr>
        <p:spPr>
          <a:xfrm>
            <a:off x="8010282" y="6583680"/>
            <a:ext cx="3860800" cy="182562"/>
          </a:xfrm>
          <a:prstGeom prst="rect">
            <a:avLst/>
          </a:prstGeom>
          <a:ln/>
        </p:spPr>
        <p:txBody>
          <a:bodyPr anchor="ctr"/>
          <a:lstStyle/>
          <a:p>
            <a:pPr algn="r"/>
            <a:r>
              <a:rPr lang="en-US" sz="1000" dirty="0">
                <a:solidFill>
                  <a:srgbClr val="BFBFBF"/>
                </a:solidFill>
                <a:latin typeface="+mn-lt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985821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3 content boxes with reverse he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7FC5867-1737-E84C-B42D-608A49EBBAA6}"/>
              </a:ext>
            </a:extLst>
          </p:cNvPr>
          <p:cNvSpPr/>
          <p:nvPr/>
        </p:nvSpPr>
        <p:spPr>
          <a:xfrm>
            <a:off x="0" y="320040"/>
            <a:ext cx="274320" cy="653795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8" y="274320"/>
            <a:ext cx="11504904" cy="535531"/>
          </a:xfrm>
        </p:spPr>
        <p:txBody>
          <a:bodyPr/>
          <a:lstStyle>
            <a:lvl1pPr>
              <a:lnSpc>
                <a:spcPct val="9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696" y="1387602"/>
            <a:ext cx="3610478" cy="821190"/>
          </a:xfr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tIns="91440" bIns="91440" anchor="b"/>
          <a:lstStyle>
            <a:lvl1pPr marL="0" indent="0">
              <a:lnSpc>
                <a:spcPct val="90000"/>
              </a:lnSpc>
              <a:buNone/>
              <a:defRPr sz="2000" b="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696" y="2208792"/>
            <a:ext cx="3610478" cy="3813071"/>
          </a:xfrm>
          <a:ln w="12700"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tx2"/>
                </a:gs>
              </a:gsLst>
              <a:lin ang="16200000" scaled="1"/>
              <a:tileRect/>
            </a:gradFill>
          </a:ln>
        </p:spPr>
        <p:txBody>
          <a:bodyPr tIns="91440" bIns="91440"/>
          <a:lstStyle>
            <a:lvl1pPr marL="227013" indent="-227013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•"/>
              <a:defRPr sz="1800" baseline="0"/>
            </a:lvl1pPr>
            <a:lvl2pPr marL="514350" indent="-225425">
              <a:lnSpc>
                <a:spcPct val="90000"/>
              </a:lnSpc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 sz="1600" baseline="0"/>
            </a:lvl2pPr>
            <a:lvl3pPr marL="742950" indent="-173038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•"/>
              <a:defRPr sz="1400"/>
            </a:lvl3pPr>
            <a:lvl4pPr marL="1144588" indent="-173038">
              <a:lnSpc>
                <a:spcPct val="90000"/>
              </a:lnSpc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 sz="1200"/>
            </a:lvl4pPr>
            <a:lvl5pPr marL="1482725" indent="-222250">
              <a:lnSpc>
                <a:spcPct val="9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93659" y="1387602"/>
            <a:ext cx="3608418" cy="821190"/>
          </a:xfr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tIns="91440" bIns="91440" anchor="b"/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93659" y="2213184"/>
            <a:ext cx="3608418" cy="3813071"/>
          </a:xfrm>
          <a:ln w="12700"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tx2"/>
                </a:gs>
              </a:gsLst>
              <a:lin ang="16200000" scaled="1"/>
              <a:tileRect/>
            </a:gradFill>
          </a:ln>
        </p:spPr>
        <p:txBody>
          <a:bodyPr tIns="91440" bIns="91440"/>
          <a:lstStyle>
            <a:lvl1pPr marL="227013" indent="-227013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•"/>
              <a:defRPr sz="1800"/>
            </a:lvl1pPr>
            <a:lvl2pPr marL="460375" indent="-171450">
              <a:lnSpc>
                <a:spcPct val="90000"/>
              </a:lnSpc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 lang="en-US" sz="1600" kern="1200" baseline="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742950" indent="-173038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•"/>
              <a:defRPr sz="1400"/>
            </a:lvl3pPr>
            <a:lvl4pPr marL="1144588" indent="-173038">
              <a:lnSpc>
                <a:spcPct val="90000"/>
              </a:lnSpc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 sz="1200"/>
            </a:lvl4pPr>
            <a:lvl5pPr marL="1482725" indent="-222250">
              <a:lnSpc>
                <a:spcPct val="90000"/>
              </a:lnSpc>
              <a:buClr>
                <a:schemeClr val="tx1"/>
              </a:buClr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marL="514350" lvl="1" indent="-225425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</a:pPr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9D91D4C-0C90-4594-94C2-E939B6EF57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248562" y="1387602"/>
            <a:ext cx="3608418" cy="821190"/>
          </a:xfr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tIns="91440" bIns="91440" anchor="b"/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E1A87D9D-30BD-4BC1-AB79-1F900F87185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248562" y="2213184"/>
            <a:ext cx="3608418" cy="3813071"/>
          </a:xfrm>
          <a:ln w="12700"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tx2"/>
                </a:gs>
              </a:gsLst>
              <a:lin ang="16200000" scaled="1"/>
              <a:tileRect/>
            </a:gradFill>
          </a:ln>
        </p:spPr>
        <p:txBody>
          <a:bodyPr tIns="91440" bIns="91440"/>
          <a:lstStyle>
            <a:lvl1pPr marL="227013" indent="-227013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•"/>
              <a:defRPr sz="1800"/>
            </a:lvl1pPr>
            <a:lvl2pPr marL="460375" indent="-171450">
              <a:lnSpc>
                <a:spcPct val="90000"/>
              </a:lnSpc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 lang="en-US" sz="1600" kern="1200" baseline="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742950" indent="-173038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•"/>
              <a:defRPr sz="1400"/>
            </a:lvl3pPr>
            <a:lvl4pPr marL="1144588" indent="-173038">
              <a:lnSpc>
                <a:spcPct val="90000"/>
              </a:lnSpc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 sz="1200"/>
            </a:lvl4pPr>
            <a:lvl5pPr marL="1482725" indent="-222250">
              <a:lnSpc>
                <a:spcPct val="90000"/>
              </a:lnSpc>
              <a:buClr>
                <a:schemeClr val="tx1"/>
              </a:buClr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marL="514350" lvl="1" indent="-225425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</a:pPr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4B83B09-CF3A-4A36-84C0-D32086A13DE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-4391" y="6626132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7690CFA-BCE4-4BCB-BADE-0862029B12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129" y="6477000"/>
            <a:ext cx="1088136" cy="261860"/>
          </a:xfrm>
          <a:prstGeom prst="rect">
            <a:avLst/>
          </a:prstGeom>
        </p:spPr>
      </p:pic>
      <p:sp>
        <p:nvSpPr>
          <p:cNvPr id="14" name="Rectangle 256">
            <a:extLst>
              <a:ext uri="{FF2B5EF4-FFF2-40B4-BE49-F238E27FC236}">
                <a16:creationId xmlns:a16="http://schemas.microsoft.com/office/drawing/2014/main" id="{B764CAE0-734A-4D16-BDA1-3E43A810370F}"/>
              </a:ext>
            </a:extLst>
          </p:cNvPr>
          <p:cNvSpPr txBox="1">
            <a:spLocks noChangeArrowheads="1"/>
          </p:cNvSpPr>
          <p:nvPr/>
        </p:nvSpPr>
        <p:spPr>
          <a:xfrm>
            <a:off x="8010282" y="6583680"/>
            <a:ext cx="3860800" cy="182562"/>
          </a:xfrm>
          <a:prstGeom prst="rect">
            <a:avLst/>
          </a:prstGeom>
          <a:ln/>
        </p:spPr>
        <p:txBody>
          <a:bodyPr anchor="ctr"/>
          <a:lstStyle/>
          <a:p>
            <a:pPr algn="r"/>
            <a:r>
              <a:rPr lang="en-US" sz="1000" dirty="0">
                <a:solidFill>
                  <a:srgbClr val="BFBFBF"/>
                </a:solidFill>
                <a:latin typeface="+mn-lt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94621322"/>
      </p:ext>
    </p:extLst>
  </p:cSld>
  <p:clrMapOvr>
    <a:masterClrMapping/>
  </p:clrMapOvr>
  <p:hf hd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3 section science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1DC80716-D7F2-40BD-B894-87B7C5521D93}"/>
              </a:ext>
            </a:extLst>
          </p:cNvPr>
          <p:cNvSpPr/>
          <p:nvPr/>
        </p:nvSpPr>
        <p:spPr>
          <a:xfrm>
            <a:off x="274320" y="1435551"/>
            <a:ext cx="5840756" cy="5224413"/>
          </a:xfrm>
          <a:prstGeom prst="rect">
            <a:avLst/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0">
                <a:schemeClr val="bg2">
                  <a:alpha val="0"/>
                </a:schemeClr>
              </a:gs>
              <a:gs pos="100000">
                <a:srgbClr val="CFCFCF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772E6C0-3363-4678-BD7B-839981CFEC1B}"/>
              </a:ext>
            </a:extLst>
          </p:cNvPr>
          <p:cNvSpPr/>
          <p:nvPr/>
        </p:nvSpPr>
        <p:spPr>
          <a:xfrm>
            <a:off x="6351585" y="1435551"/>
            <a:ext cx="5840415" cy="5224413"/>
          </a:xfrm>
          <a:prstGeom prst="rect">
            <a:avLst/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0">
                <a:schemeClr val="bg2">
                  <a:alpha val="0"/>
                </a:schemeClr>
              </a:gs>
              <a:gs pos="100000">
                <a:srgbClr val="CFCFCF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431D86-B4F2-4178-9479-C223044E67E1}"/>
              </a:ext>
            </a:extLst>
          </p:cNvPr>
          <p:cNvSpPr/>
          <p:nvPr/>
        </p:nvSpPr>
        <p:spPr>
          <a:xfrm>
            <a:off x="274320" y="948037"/>
            <a:ext cx="5838672" cy="4868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881C044-83B1-4BEC-A2A0-51CA4BF72CE4}"/>
              </a:ext>
            </a:extLst>
          </p:cNvPr>
          <p:cNvSpPr/>
          <p:nvPr/>
        </p:nvSpPr>
        <p:spPr>
          <a:xfrm>
            <a:off x="6351584" y="948037"/>
            <a:ext cx="5840415" cy="4868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568B759-9EAF-4F57-B09C-A71D9D5B5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0804" y="966165"/>
            <a:ext cx="5815195" cy="457200"/>
          </a:xfrm>
          <a:noFill/>
          <a:ln w="12700">
            <a:noFill/>
          </a:ln>
        </p:spPr>
        <p:txBody>
          <a:bodyPr tIns="91440" bIns="91440" anchor="ctr"/>
          <a:lstStyle>
            <a:lvl1pPr marL="0" indent="0">
              <a:lnSpc>
                <a:spcPct val="90000"/>
              </a:lnSpc>
              <a:buNone/>
              <a:defRPr sz="2000" b="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62AD586E-7375-402D-9BA8-7C07EB8240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80804" y="1517523"/>
            <a:ext cx="5815195" cy="4110352"/>
          </a:xfrm>
          <a:ln w="12700">
            <a:noFill/>
          </a:ln>
        </p:spPr>
        <p:txBody>
          <a:bodyPr tIns="45720" bIns="91440"/>
          <a:lstStyle>
            <a:lvl1pPr marL="227013" indent="-227013">
              <a:lnSpc>
                <a:spcPct val="90000"/>
              </a:lnSpc>
              <a:buFont typeface="Century Gothic" panose="020B0502020202020204" pitchFamily="34" charset="0"/>
              <a:buChar char="•"/>
              <a:defRPr sz="1800"/>
            </a:lvl1pPr>
            <a:lvl2pPr marL="569913" indent="-225425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sz="1600"/>
            </a:lvl2pPr>
            <a:lvl3pPr marL="860425" indent="-173038">
              <a:lnSpc>
                <a:spcPct val="90000"/>
              </a:lnSpc>
              <a:buFont typeface="Century Gothic" panose="020B0502020202020204" pitchFamily="34" charset="0"/>
              <a:buChar char="•"/>
              <a:defRPr sz="1400"/>
            </a:lvl3pPr>
            <a:lvl4pPr marL="1144588" indent="-173038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sz="1200"/>
            </a:lvl4pPr>
            <a:lvl5pPr marL="1482725" indent="-222250">
              <a:lnSpc>
                <a:spcPct val="90000"/>
              </a:lnSpc>
              <a:buFont typeface="Arial" panose="020B0604020202020204" pitchFamily="34" charset="0"/>
              <a:buChar char="•"/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2A49DFE2-905F-42AB-9CE1-CCCD2BB957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57344" y="966165"/>
            <a:ext cx="5811876" cy="457200"/>
          </a:xfrm>
          <a:noFill/>
          <a:ln w="12700">
            <a:noFill/>
          </a:ln>
        </p:spPr>
        <p:txBody>
          <a:bodyPr tIns="91440" bIns="91440" anchor="ctr"/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8" name="Content Placeholder 5">
            <a:extLst>
              <a:ext uri="{FF2B5EF4-FFF2-40B4-BE49-F238E27FC236}">
                <a16:creationId xmlns:a16="http://schemas.microsoft.com/office/drawing/2014/main" id="{AF1555CB-15BC-4181-B741-965A19E6BA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57344" y="1517523"/>
            <a:ext cx="5811876" cy="4110352"/>
          </a:xfrm>
          <a:ln w="12700">
            <a:noFill/>
          </a:ln>
        </p:spPr>
        <p:txBody>
          <a:bodyPr tIns="45720" bIns="91440"/>
          <a:lstStyle>
            <a:lvl1pPr marL="227013" indent="-227013">
              <a:lnSpc>
                <a:spcPct val="90000"/>
              </a:lnSpc>
              <a:buFont typeface="Century Gothic" panose="020B0502020202020204" pitchFamily="34" charset="0"/>
              <a:buChar char="•"/>
              <a:defRPr sz="1800"/>
            </a:lvl1pPr>
            <a:lvl2pPr marL="569913" indent="-225425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sz="1600"/>
            </a:lvl2pPr>
            <a:lvl3pPr marL="860425" indent="-173038">
              <a:lnSpc>
                <a:spcPct val="90000"/>
              </a:lnSpc>
              <a:buFont typeface="Century Gothic" panose="020B0502020202020204" pitchFamily="34" charset="0"/>
              <a:buChar char="•"/>
              <a:defRPr sz="1400"/>
            </a:lvl3pPr>
            <a:lvl4pPr marL="1144588" indent="-173038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sz="1200"/>
            </a:lvl4pPr>
            <a:lvl5pPr marL="1482725" indent="-222250">
              <a:lnSpc>
                <a:spcPct val="90000"/>
              </a:lnSpc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A1CB721-FBCB-4DC7-9C2A-15C90E984F90}"/>
              </a:ext>
            </a:extLst>
          </p:cNvPr>
          <p:cNvSpPr/>
          <p:nvPr/>
        </p:nvSpPr>
        <p:spPr>
          <a:xfrm>
            <a:off x="1773669" y="320040"/>
            <a:ext cx="10418331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9FDFB4D2-95C3-44FB-85E0-FB87B96D0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3669" y="342737"/>
            <a:ext cx="10332720" cy="457200"/>
          </a:xfrm>
        </p:spPr>
        <p:txBody>
          <a:bodyPr anchor="ctr"/>
          <a:lstStyle>
            <a:lvl1pPr>
              <a:lnSpc>
                <a:spcPct val="90000"/>
              </a:lnSpc>
              <a:defRPr sz="24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E38BD24-68BF-4642-BFC4-180B70D413B8}"/>
              </a:ext>
            </a:extLst>
          </p:cNvPr>
          <p:cNvSpPr/>
          <p:nvPr/>
        </p:nvSpPr>
        <p:spPr>
          <a:xfrm>
            <a:off x="0" y="320040"/>
            <a:ext cx="274320" cy="51090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CDDBDFD-39A6-0043-BAD4-065FAFF6A9DA}"/>
              </a:ext>
            </a:extLst>
          </p:cNvPr>
          <p:cNvSpPr/>
          <p:nvPr/>
        </p:nvSpPr>
        <p:spPr>
          <a:xfrm>
            <a:off x="274320" y="320040"/>
            <a:ext cx="1412673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F20E070A-FF02-490F-91F7-767E82133AD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-4391" y="6626132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03BD6692-283A-4A7F-AE4C-0175D48F79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129" y="456244"/>
            <a:ext cx="1088136" cy="261860"/>
          </a:xfrm>
          <a:prstGeom prst="rect">
            <a:avLst/>
          </a:prstGeom>
        </p:spPr>
      </p:pic>
      <p:sp>
        <p:nvSpPr>
          <p:cNvPr id="26" name="Rectangle 256">
            <a:extLst>
              <a:ext uri="{FF2B5EF4-FFF2-40B4-BE49-F238E27FC236}">
                <a16:creationId xmlns:a16="http://schemas.microsoft.com/office/drawing/2014/main" id="{7312AC61-61BF-4F96-99DC-555BD73A05FA}"/>
              </a:ext>
            </a:extLst>
          </p:cNvPr>
          <p:cNvSpPr txBox="1">
            <a:spLocks noChangeArrowheads="1"/>
          </p:cNvSpPr>
          <p:nvPr/>
        </p:nvSpPr>
        <p:spPr>
          <a:xfrm>
            <a:off x="8011069" y="6546080"/>
            <a:ext cx="3860800" cy="182562"/>
          </a:xfrm>
          <a:prstGeom prst="rect">
            <a:avLst/>
          </a:prstGeom>
          <a:ln/>
        </p:spPr>
        <p:txBody>
          <a:bodyPr anchor="ctr"/>
          <a:lstStyle/>
          <a:p>
            <a:pPr algn="r">
              <a:lnSpc>
                <a:spcPct val="90000"/>
              </a:lnSpc>
            </a:pPr>
            <a:r>
              <a:rPr lang="en-US" sz="1000" dirty="0">
                <a:solidFill>
                  <a:srgbClr val="BFBFBF"/>
                </a:solidFill>
                <a:latin typeface="+mn-lt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65476893"/>
      </p:ext>
    </p:extLst>
  </p:cSld>
  <p:clrMapOvr>
    <a:masterClrMapping/>
  </p:clrMapOvr>
  <p:hf hd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3 section science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1DC80716-D7F2-40BD-B894-87B7C5521D93}"/>
              </a:ext>
            </a:extLst>
          </p:cNvPr>
          <p:cNvSpPr/>
          <p:nvPr/>
        </p:nvSpPr>
        <p:spPr>
          <a:xfrm>
            <a:off x="274320" y="1435551"/>
            <a:ext cx="3868138" cy="5224413"/>
          </a:xfrm>
          <a:prstGeom prst="rect">
            <a:avLst/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0">
                <a:schemeClr val="bg2">
                  <a:alpha val="0"/>
                </a:schemeClr>
              </a:gs>
              <a:gs pos="100000">
                <a:srgbClr val="CFCFCF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772E6C0-3363-4678-BD7B-839981CFEC1B}"/>
              </a:ext>
            </a:extLst>
          </p:cNvPr>
          <p:cNvSpPr/>
          <p:nvPr/>
        </p:nvSpPr>
        <p:spPr>
          <a:xfrm>
            <a:off x="4299090" y="1435551"/>
            <a:ext cx="3867912" cy="5224413"/>
          </a:xfrm>
          <a:prstGeom prst="rect">
            <a:avLst/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0">
                <a:schemeClr val="bg2">
                  <a:alpha val="0"/>
                </a:schemeClr>
              </a:gs>
              <a:gs pos="100000">
                <a:srgbClr val="CFCFCF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04C995C-9C57-406C-A69D-7613F8F47165}"/>
              </a:ext>
            </a:extLst>
          </p:cNvPr>
          <p:cNvSpPr/>
          <p:nvPr/>
        </p:nvSpPr>
        <p:spPr>
          <a:xfrm>
            <a:off x="8323860" y="1435551"/>
            <a:ext cx="3868138" cy="5224413"/>
          </a:xfrm>
          <a:prstGeom prst="rect">
            <a:avLst/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0">
                <a:schemeClr val="bg2">
                  <a:alpha val="0"/>
                </a:schemeClr>
              </a:gs>
              <a:gs pos="100000">
                <a:srgbClr val="CFCFCF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431D86-B4F2-4178-9479-C223044E67E1}"/>
              </a:ext>
            </a:extLst>
          </p:cNvPr>
          <p:cNvSpPr/>
          <p:nvPr/>
        </p:nvSpPr>
        <p:spPr>
          <a:xfrm>
            <a:off x="274320" y="948037"/>
            <a:ext cx="3866758" cy="4868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881C044-83B1-4BEC-A2A0-51CA4BF72CE4}"/>
              </a:ext>
            </a:extLst>
          </p:cNvPr>
          <p:cNvSpPr/>
          <p:nvPr/>
        </p:nvSpPr>
        <p:spPr>
          <a:xfrm>
            <a:off x="4299089" y="948037"/>
            <a:ext cx="3867912" cy="4868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526A7F5-6E08-49A4-A894-85B35B49A075}"/>
              </a:ext>
            </a:extLst>
          </p:cNvPr>
          <p:cNvSpPr/>
          <p:nvPr/>
        </p:nvSpPr>
        <p:spPr>
          <a:xfrm>
            <a:off x="8323860" y="948037"/>
            <a:ext cx="3885931" cy="4868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568B759-9EAF-4F57-B09C-A71D9D5B5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8000" y="966165"/>
            <a:ext cx="3833880" cy="457200"/>
          </a:xfrm>
          <a:noFill/>
          <a:ln w="12700">
            <a:noFill/>
          </a:ln>
        </p:spPr>
        <p:txBody>
          <a:bodyPr tIns="91440" bIns="91440" anchor="ctr"/>
          <a:lstStyle>
            <a:lvl1pPr marL="0" indent="0">
              <a:lnSpc>
                <a:spcPct val="90000"/>
              </a:lnSpc>
              <a:buNone/>
              <a:defRPr sz="2000" b="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62AD586E-7375-402D-9BA8-7C07EB8240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83464" y="1517904"/>
            <a:ext cx="3833880" cy="4110352"/>
          </a:xfrm>
          <a:ln w="12700">
            <a:noFill/>
          </a:ln>
        </p:spPr>
        <p:txBody>
          <a:bodyPr tIns="45720" bIns="91440"/>
          <a:lstStyle>
            <a:lvl1pPr marL="227013" indent="-227013">
              <a:lnSpc>
                <a:spcPct val="90000"/>
              </a:lnSpc>
              <a:buFont typeface="Century Gothic" panose="020B0502020202020204" pitchFamily="34" charset="0"/>
              <a:buChar char="•"/>
              <a:defRPr sz="1800"/>
            </a:lvl1pPr>
            <a:lvl2pPr marL="569913" indent="-225425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sz="1600"/>
            </a:lvl2pPr>
            <a:lvl3pPr marL="860425" indent="-173038">
              <a:lnSpc>
                <a:spcPct val="90000"/>
              </a:lnSpc>
              <a:buFont typeface="Century Gothic" panose="020B0502020202020204" pitchFamily="34" charset="0"/>
              <a:buChar char="•"/>
              <a:defRPr sz="1400"/>
            </a:lvl3pPr>
            <a:lvl4pPr marL="1144588" indent="-173038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sz="1200"/>
            </a:lvl4pPr>
            <a:lvl5pPr marL="1482725" indent="-222250">
              <a:lnSpc>
                <a:spcPct val="90000"/>
              </a:lnSpc>
              <a:buFont typeface="Arial" panose="020B0604020202020204" pitchFamily="34" charset="0"/>
              <a:buChar char="•"/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2A49DFE2-905F-42AB-9CE1-CCCD2BB957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12016" y="966165"/>
            <a:ext cx="3831692" cy="457200"/>
          </a:xfrm>
          <a:noFill/>
          <a:ln w="12700">
            <a:noFill/>
          </a:ln>
        </p:spPr>
        <p:txBody>
          <a:bodyPr tIns="91440" bIns="91440" anchor="ctr"/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8" name="Content Placeholder 5">
            <a:extLst>
              <a:ext uri="{FF2B5EF4-FFF2-40B4-BE49-F238E27FC236}">
                <a16:creationId xmlns:a16="http://schemas.microsoft.com/office/drawing/2014/main" id="{AF1555CB-15BC-4181-B741-965A19E6BA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319831" y="1517904"/>
            <a:ext cx="3831692" cy="4110352"/>
          </a:xfrm>
          <a:ln w="12700">
            <a:noFill/>
          </a:ln>
        </p:spPr>
        <p:txBody>
          <a:bodyPr tIns="45720" bIns="91440"/>
          <a:lstStyle>
            <a:lvl1pPr marL="227013" indent="-227013">
              <a:lnSpc>
                <a:spcPct val="90000"/>
              </a:lnSpc>
              <a:buFont typeface="Century Gothic" panose="020B0502020202020204" pitchFamily="34" charset="0"/>
              <a:buChar char="•"/>
              <a:defRPr sz="1800"/>
            </a:lvl1pPr>
            <a:lvl2pPr marL="569913" indent="-225425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sz="1600"/>
            </a:lvl2pPr>
            <a:lvl3pPr marL="860425" indent="-173038">
              <a:lnSpc>
                <a:spcPct val="90000"/>
              </a:lnSpc>
              <a:buFont typeface="Century Gothic" panose="020B0502020202020204" pitchFamily="34" charset="0"/>
              <a:buChar char="•"/>
              <a:defRPr sz="1400"/>
            </a:lvl3pPr>
            <a:lvl4pPr marL="1144588" indent="-173038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sz="1200"/>
            </a:lvl4pPr>
            <a:lvl5pPr marL="1482725" indent="-222250">
              <a:lnSpc>
                <a:spcPct val="90000"/>
              </a:lnSpc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21FF3A3E-474D-4F1F-9B01-4428215B85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37939" y="966165"/>
            <a:ext cx="3797323" cy="457200"/>
          </a:xfrm>
          <a:noFill/>
          <a:ln w="12700">
            <a:noFill/>
          </a:ln>
        </p:spPr>
        <p:txBody>
          <a:bodyPr tIns="91440" bIns="91440" anchor="ctr"/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EDB166DE-69D8-4E82-A304-FF11CEBD23D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45754" y="1517904"/>
            <a:ext cx="3797323" cy="4110352"/>
          </a:xfrm>
          <a:ln w="12700">
            <a:noFill/>
          </a:ln>
        </p:spPr>
        <p:txBody>
          <a:bodyPr tIns="45720" bIns="91440"/>
          <a:lstStyle>
            <a:lvl1pPr marL="227013" indent="-227013">
              <a:lnSpc>
                <a:spcPct val="90000"/>
              </a:lnSpc>
              <a:defRPr sz="1800"/>
            </a:lvl1pPr>
            <a:lvl2pPr marL="569913" indent="-225425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sz="1600"/>
            </a:lvl2pPr>
            <a:lvl3pPr marL="860425" indent="-173038">
              <a:lnSpc>
                <a:spcPct val="90000"/>
              </a:lnSpc>
              <a:buFont typeface="Century Gothic" panose="020B0502020202020204" pitchFamily="34" charset="0"/>
              <a:buChar char="•"/>
              <a:defRPr sz="1400"/>
            </a:lvl3pPr>
            <a:lvl4pPr marL="1144588" indent="-173038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sz="1200"/>
            </a:lvl4pPr>
            <a:lvl5pPr marL="1482725" indent="-222250">
              <a:lnSpc>
                <a:spcPct val="90000"/>
              </a:lnSpc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A1CB721-FBCB-4DC7-9C2A-15C90E984F90}"/>
              </a:ext>
            </a:extLst>
          </p:cNvPr>
          <p:cNvSpPr/>
          <p:nvPr/>
        </p:nvSpPr>
        <p:spPr>
          <a:xfrm>
            <a:off x="1773669" y="320040"/>
            <a:ext cx="10418331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9FDFB4D2-95C3-44FB-85E0-FB87B96D0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3936" y="347472"/>
            <a:ext cx="10332720" cy="457200"/>
          </a:xfrm>
        </p:spPr>
        <p:txBody>
          <a:bodyPr anchor="ctr"/>
          <a:lstStyle>
            <a:lvl1pPr>
              <a:lnSpc>
                <a:spcPct val="90000"/>
              </a:lnSpc>
              <a:defRPr sz="24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E38BD24-68BF-4642-BFC4-180B70D413B8}"/>
              </a:ext>
            </a:extLst>
          </p:cNvPr>
          <p:cNvSpPr/>
          <p:nvPr/>
        </p:nvSpPr>
        <p:spPr>
          <a:xfrm>
            <a:off x="0" y="320040"/>
            <a:ext cx="274320" cy="51090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CDDBDFD-39A6-0043-BAD4-065FAFF6A9DA}"/>
              </a:ext>
            </a:extLst>
          </p:cNvPr>
          <p:cNvSpPr/>
          <p:nvPr/>
        </p:nvSpPr>
        <p:spPr>
          <a:xfrm>
            <a:off x="274320" y="320040"/>
            <a:ext cx="1412673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F20E070A-FF02-490F-91F7-767E82133AD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-4391" y="6626132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03BD6692-283A-4A7F-AE4C-0175D48F79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129" y="456244"/>
            <a:ext cx="1088136" cy="261860"/>
          </a:xfrm>
          <a:prstGeom prst="rect">
            <a:avLst/>
          </a:prstGeom>
        </p:spPr>
      </p:pic>
      <p:sp>
        <p:nvSpPr>
          <p:cNvPr id="26" name="Rectangle 256">
            <a:extLst>
              <a:ext uri="{FF2B5EF4-FFF2-40B4-BE49-F238E27FC236}">
                <a16:creationId xmlns:a16="http://schemas.microsoft.com/office/drawing/2014/main" id="{7312AC61-61BF-4F96-99DC-555BD73A05FA}"/>
              </a:ext>
            </a:extLst>
          </p:cNvPr>
          <p:cNvSpPr txBox="1">
            <a:spLocks noChangeArrowheads="1"/>
          </p:cNvSpPr>
          <p:nvPr/>
        </p:nvSpPr>
        <p:spPr>
          <a:xfrm>
            <a:off x="8011069" y="6546080"/>
            <a:ext cx="3860800" cy="182562"/>
          </a:xfrm>
          <a:prstGeom prst="rect">
            <a:avLst/>
          </a:prstGeom>
          <a:ln/>
        </p:spPr>
        <p:txBody>
          <a:bodyPr anchor="ctr"/>
          <a:lstStyle/>
          <a:p>
            <a:pPr algn="r">
              <a:lnSpc>
                <a:spcPct val="90000"/>
              </a:lnSpc>
            </a:pPr>
            <a:r>
              <a:rPr lang="en-US" sz="1000" dirty="0">
                <a:solidFill>
                  <a:srgbClr val="BFBFBF"/>
                </a:solidFill>
                <a:latin typeface="+mn-lt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35969727"/>
      </p:ext>
    </p:extLst>
  </p:cSld>
  <p:clrMapOvr>
    <a:masterClrMapping/>
  </p:clrMapOvr>
  <p:hf hd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3 section science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431D86-B4F2-4178-9479-C223044E67E1}"/>
              </a:ext>
            </a:extLst>
          </p:cNvPr>
          <p:cNvSpPr/>
          <p:nvPr/>
        </p:nvSpPr>
        <p:spPr>
          <a:xfrm>
            <a:off x="274320" y="948037"/>
            <a:ext cx="2874807" cy="4868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568B759-9EAF-4F57-B09C-A71D9D5B5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8816" y="966459"/>
            <a:ext cx="2881524" cy="457200"/>
          </a:xfrm>
          <a:noFill/>
          <a:ln w="12700">
            <a:noFill/>
          </a:ln>
        </p:spPr>
        <p:txBody>
          <a:bodyPr lIns="91440" tIns="45720" rIns="91440" bIns="45720" anchor="ctr"/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DC80716-D7F2-40BD-B894-87B7C5521D93}"/>
              </a:ext>
            </a:extLst>
          </p:cNvPr>
          <p:cNvSpPr/>
          <p:nvPr/>
        </p:nvSpPr>
        <p:spPr>
          <a:xfrm>
            <a:off x="274319" y="1434925"/>
            <a:ext cx="2874807" cy="5201594"/>
          </a:xfrm>
          <a:prstGeom prst="rect">
            <a:avLst/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0">
                <a:schemeClr val="bg2">
                  <a:alpha val="0"/>
                </a:schemeClr>
              </a:gs>
              <a:gs pos="100000">
                <a:srgbClr val="CFCFCF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772E6C0-3363-4678-BD7B-839981CFEC1B}"/>
              </a:ext>
            </a:extLst>
          </p:cNvPr>
          <p:cNvSpPr/>
          <p:nvPr/>
        </p:nvSpPr>
        <p:spPr>
          <a:xfrm>
            <a:off x="3288610" y="1434925"/>
            <a:ext cx="2874807" cy="5201594"/>
          </a:xfrm>
          <a:prstGeom prst="rect">
            <a:avLst/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0">
                <a:schemeClr val="bg2">
                  <a:alpha val="0"/>
                </a:schemeClr>
              </a:gs>
              <a:gs pos="100000">
                <a:srgbClr val="CFCFCF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881C044-83B1-4BEC-A2A0-51CA4BF72CE4}"/>
              </a:ext>
            </a:extLst>
          </p:cNvPr>
          <p:cNvSpPr/>
          <p:nvPr/>
        </p:nvSpPr>
        <p:spPr>
          <a:xfrm>
            <a:off x="3288610" y="948037"/>
            <a:ext cx="2874805" cy="4868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04C995C-9C57-406C-A69D-7613F8F47165}"/>
              </a:ext>
            </a:extLst>
          </p:cNvPr>
          <p:cNvSpPr/>
          <p:nvPr/>
        </p:nvSpPr>
        <p:spPr>
          <a:xfrm>
            <a:off x="6302900" y="1434925"/>
            <a:ext cx="2874807" cy="5201594"/>
          </a:xfrm>
          <a:prstGeom prst="rect">
            <a:avLst/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0">
                <a:schemeClr val="bg2">
                  <a:alpha val="0"/>
                </a:schemeClr>
              </a:gs>
              <a:gs pos="100000">
                <a:srgbClr val="CFCFCF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526A7F5-6E08-49A4-A894-85B35B49A075}"/>
              </a:ext>
            </a:extLst>
          </p:cNvPr>
          <p:cNvSpPr/>
          <p:nvPr/>
        </p:nvSpPr>
        <p:spPr>
          <a:xfrm>
            <a:off x="6302901" y="948037"/>
            <a:ext cx="2874807" cy="4868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5F09E4-91A6-437A-BED4-ED7995D473E7}"/>
              </a:ext>
            </a:extLst>
          </p:cNvPr>
          <p:cNvSpPr/>
          <p:nvPr/>
        </p:nvSpPr>
        <p:spPr>
          <a:xfrm>
            <a:off x="9317192" y="1434925"/>
            <a:ext cx="2874807" cy="5201594"/>
          </a:xfrm>
          <a:prstGeom prst="rect">
            <a:avLst/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0">
                <a:schemeClr val="bg2">
                  <a:alpha val="0"/>
                </a:schemeClr>
              </a:gs>
              <a:gs pos="100000">
                <a:srgbClr val="CFCFCF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192D3D3-2A2D-4482-B3F5-B0CBCD39D93A}"/>
              </a:ext>
            </a:extLst>
          </p:cNvPr>
          <p:cNvSpPr/>
          <p:nvPr/>
        </p:nvSpPr>
        <p:spPr>
          <a:xfrm>
            <a:off x="9317193" y="948037"/>
            <a:ext cx="2874807" cy="4868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62AD586E-7375-402D-9BA8-7C07EB8240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83464" y="1517904"/>
            <a:ext cx="2843784" cy="5010912"/>
          </a:xfrm>
          <a:ln w="12700">
            <a:noFill/>
          </a:ln>
        </p:spPr>
        <p:txBody>
          <a:bodyPr tIns="45720" bIns="91440"/>
          <a:lstStyle>
            <a:lvl1pPr marL="227013" indent="-227013">
              <a:lnSpc>
                <a:spcPct val="90000"/>
              </a:lnSpc>
              <a:buFont typeface="Century Gothic" panose="020B0502020202020204" pitchFamily="34" charset="0"/>
              <a:buChar char="•"/>
              <a:defRPr sz="1800"/>
            </a:lvl1pPr>
            <a:lvl2pPr marL="569913" indent="-225425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sz="1600"/>
            </a:lvl2pPr>
            <a:lvl3pPr marL="914400" indent="-227013">
              <a:lnSpc>
                <a:spcPct val="90000"/>
              </a:lnSpc>
              <a:buFont typeface="Century Gothic" panose="020B0502020202020204" pitchFamily="34" charset="0"/>
              <a:buChar char="•"/>
              <a:tabLst/>
              <a:defRPr sz="1400"/>
            </a:lvl3pPr>
            <a:lvl4pPr marL="1144588" indent="-173038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sz="1200"/>
            </a:lvl4pPr>
            <a:lvl5pPr marL="1482725" indent="-222250">
              <a:lnSpc>
                <a:spcPct val="90000"/>
              </a:lnSpc>
              <a:buFont typeface="Arial" panose="020B0604020202020204" pitchFamily="34" charset="0"/>
              <a:buChar char="•"/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2A49DFE2-905F-42AB-9CE1-CCCD2BB957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283916" y="969264"/>
            <a:ext cx="2881524" cy="457200"/>
          </a:xfrm>
          <a:noFill/>
          <a:ln w="12700">
            <a:noFill/>
          </a:ln>
        </p:spPr>
        <p:txBody>
          <a:bodyPr lIns="91440" tIns="45720" rIns="91440" bIns="45720" anchor="ctr"/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8" name="Content Placeholder 5">
            <a:extLst>
              <a:ext uri="{FF2B5EF4-FFF2-40B4-BE49-F238E27FC236}">
                <a16:creationId xmlns:a16="http://schemas.microsoft.com/office/drawing/2014/main" id="{AF1555CB-15BC-4181-B741-965A19E6BA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305378" y="1517904"/>
            <a:ext cx="2843784" cy="5010912"/>
          </a:xfrm>
          <a:ln w="12700">
            <a:noFill/>
          </a:ln>
        </p:spPr>
        <p:txBody>
          <a:bodyPr tIns="45720" bIns="91440"/>
          <a:lstStyle>
            <a:lvl1pPr marL="227013" indent="-227013">
              <a:lnSpc>
                <a:spcPct val="90000"/>
              </a:lnSpc>
              <a:buFont typeface="Century Gothic" panose="020B0502020202020204" pitchFamily="34" charset="0"/>
              <a:buChar char="•"/>
              <a:defRPr sz="1800"/>
            </a:lvl1pPr>
            <a:lvl2pPr marL="630238" indent="-285750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lang="en-US" sz="160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973137" indent="-285750">
              <a:lnSpc>
                <a:spcPct val="90000"/>
              </a:lnSpc>
              <a:buFont typeface="Century Gothic" panose="020B0502020202020204" pitchFamily="34" charset="0"/>
              <a:buChar char="•"/>
              <a:defRPr lang="en-US" sz="140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>
              <a:lnSpc>
                <a:spcPct val="90000"/>
              </a:lnSpc>
              <a:defRPr sz="1200"/>
            </a:lvl4pPr>
            <a:lvl5pPr marL="1482725" indent="-222250">
              <a:lnSpc>
                <a:spcPct val="90000"/>
              </a:lnSpc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marL="569913" lvl="1" indent="-225425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</a:pPr>
            <a:r>
              <a:rPr lang="en-US" dirty="0"/>
              <a:t>Second level</a:t>
            </a:r>
          </a:p>
          <a:p>
            <a:pPr marL="914400" lvl="2" indent="-227013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SzPct val="90000"/>
              <a:buFont typeface="Century Gothic" panose="020B0502020202020204" pitchFamily="34" charset="0"/>
              <a:buChar char="•"/>
              <a:tabLst/>
            </a:pPr>
            <a:r>
              <a:rPr lang="en-US" dirty="0"/>
              <a:t>Third level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21FF3A3E-474D-4F1F-9B01-4428215B85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04922" y="969264"/>
            <a:ext cx="2868091" cy="457200"/>
          </a:xfrm>
          <a:noFill/>
          <a:ln w="12700">
            <a:noFill/>
          </a:ln>
        </p:spPr>
        <p:txBody>
          <a:bodyPr lIns="91440" tIns="45720" rIns="91440" bIns="45720" anchor="ctr"/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EDB166DE-69D8-4E82-A304-FF11CEBD23D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312952" y="1517904"/>
            <a:ext cx="2843784" cy="5010912"/>
          </a:xfrm>
          <a:ln w="12700">
            <a:noFill/>
          </a:ln>
        </p:spPr>
        <p:txBody>
          <a:bodyPr tIns="45720" bIns="91440"/>
          <a:lstStyle>
            <a:lvl1pPr marL="227013" indent="-227013">
              <a:lnSpc>
                <a:spcPct val="90000"/>
              </a:lnSpc>
              <a:buFont typeface="Century Gothic" panose="020B0502020202020204" pitchFamily="34" charset="0"/>
              <a:buChar char="•"/>
              <a:defRPr sz="1800"/>
            </a:lvl1pPr>
            <a:lvl2pPr marL="630238" indent="-285750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lang="en-US" sz="160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973137" indent="-285750">
              <a:lnSpc>
                <a:spcPct val="90000"/>
              </a:lnSpc>
              <a:buFont typeface="Century Gothic" panose="020B0502020202020204" pitchFamily="34" charset="0"/>
              <a:buChar char="•"/>
              <a:defRPr lang="en-US" sz="140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144588" indent="-173038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sz="1200"/>
            </a:lvl4pPr>
            <a:lvl5pPr marL="1482725" indent="-222250">
              <a:lnSpc>
                <a:spcPct val="90000"/>
              </a:lnSpc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marL="569913" lvl="1" indent="-225425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</a:pPr>
            <a:r>
              <a:rPr lang="en-US" dirty="0"/>
              <a:t>Second level</a:t>
            </a:r>
          </a:p>
          <a:p>
            <a:pPr marL="914400" lvl="2" indent="-227013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SzPct val="90000"/>
              <a:buFont typeface="Century Gothic" panose="020B0502020202020204" pitchFamily="34" charset="0"/>
              <a:buChar char="•"/>
              <a:tabLst/>
            </a:pPr>
            <a:r>
              <a:rPr lang="en-US" dirty="0"/>
              <a:t>Third level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A1CB721-FBCB-4DC7-9C2A-15C90E984F90}"/>
              </a:ext>
            </a:extLst>
          </p:cNvPr>
          <p:cNvSpPr/>
          <p:nvPr/>
        </p:nvSpPr>
        <p:spPr>
          <a:xfrm>
            <a:off x="1773669" y="320040"/>
            <a:ext cx="10418331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9FDFB4D2-95C3-44FB-85E0-FB87B96D0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3669" y="347472"/>
            <a:ext cx="10332720" cy="457200"/>
          </a:xfrm>
        </p:spPr>
        <p:txBody>
          <a:bodyPr anchor="ctr"/>
          <a:lstStyle>
            <a:lvl1pPr>
              <a:lnSpc>
                <a:spcPct val="90000"/>
              </a:lnSpc>
              <a:defRPr sz="24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E38BD24-68BF-4642-BFC4-180B70D413B8}"/>
              </a:ext>
            </a:extLst>
          </p:cNvPr>
          <p:cNvSpPr/>
          <p:nvPr/>
        </p:nvSpPr>
        <p:spPr>
          <a:xfrm>
            <a:off x="0" y="320040"/>
            <a:ext cx="274320" cy="51090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CDDBDFD-39A6-0043-BAD4-065FAFF6A9DA}"/>
              </a:ext>
            </a:extLst>
          </p:cNvPr>
          <p:cNvSpPr/>
          <p:nvPr/>
        </p:nvSpPr>
        <p:spPr>
          <a:xfrm>
            <a:off x="274320" y="320040"/>
            <a:ext cx="1412673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F20E070A-FF02-490F-91F7-767E82133AD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-4391" y="6626132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03BD6692-283A-4A7F-AE4C-0175D48F79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129" y="456244"/>
            <a:ext cx="1088136" cy="261860"/>
          </a:xfrm>
          <a:prstGeom prst="rect">
            <a:avLst/>
          </a:prstGeom>
        </p:spPr>
      </p:pic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757D323C-D2DD-42C4-81D6-6224EE035EE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12498" y="969264"/>
            <a:ext cx="2879502" cy="457200"/>
          </a:xfrm>
          <a:noFill/>
          <a:ln w="12700">
            <a:noFill/>
          </a:ln>
        </p:spPr>
        <p:txBody>
          <a:bodyPr lIns="91440" tIns="45720" rIns="91440" bIns="45720" anchor="ctr"/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0" name="Content Placeholder 5">
            <a:extLst>
              <a:ext uri="{FF2B5EF4-FFF2-40B4-BE49-F238E27FC236}">
                <a16:creationId xmlns:a16="http://schemas.microsoft.com/office/drawing/2014/main" id="{6D6262AB-5413-4C3B-B769-39B07A6E562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331938" y="1517904"/>
            <a:ext cx="2843784" cy="5010912"/>
          </a:xfrm>
          <a:ln w="12700">
            <a:noFill/>
          </a:ln>
        </p:spPr>
        <p:txBody>
          <a:bodyPr tIns="45720" bIns="91440"/>
          <a:lstStyle>
            <a:lvl1pPr marL="227013" indent="-227013">
              <a:lnSpc>
                <a:spcPct val="90000"/>
              </a:lnSpc>
              <a:buFont typeface="Century Gothic" panose="020B0502020202020204" pitchFamily="34" charset="0"/>
              <a:buChar char="•"/>
              <a:defRPr sz="1800"/>
            </a:lvl1pPr>
            <a:lvl2pPr marL="630238" indent="-285750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lang="en-US" sz="160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973137" indent="-285750">
              <a:lnSpc>
                <a:spcPct val="90000"/>
              </a:lnSpc>
              <a:buFont typeface="Century Gothic" panose="020B0502020202020204" pitchFamily="34" charset="0"/>
              <a:buChar char="•"/>
              <a:defRPr lang="en-US" sz="140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144588" indent="-173038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sz="1200"/>
            </a:lvl4pPr>
            <a:lvl5pPr marL="1482725" indent="-222250">
              <a:lnSpc>
                <a:spcPct val="90000"/>
              </a:lnSpc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marL="569913" lvl="1" indent="-225425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</a:pPr>
            <a:r>
              <a:rPr lang="en-US" dirty="0"/>
              <a:t>Second level</a:t>
            </a:r>
          </a:p>
          <a:p>
            <a:pPr marL="914400" lvl="2" indent="-227013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SzPct val="90000"/>
              <a:buFont typeface="Century Gothic" panose="020B0502020202020204" pitchFamily="34" charset="0"/>
              <a:buChar char="•"/>
              <a:tabLst/>
            </a:pP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3711195"/>
      </p:ext>
    </p:extLst>
  </p:cSld>
  <p:clrMapOvr>
    <a:masterClrMapping/>
  </p:clrMapOvr>
  <p:hf hd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k green pictur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D81066A-C24A-4E74-9351-F12B6561E2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5637" y="1083755"/>
            <a:ext cx="5486764" cy="4219290"/>
          </a:xfr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272F0CA-07C0-447D-AD25-74BF79400D69}"/>
              </a:ext>
            </a:extLst>
          </p:cNvPr>
          <p:cNvSpPr/>
          <p:nvPr/>
        </p:nvSpPr>
        <p:spPr>
          <a:xfrm>
            <a:off x="274320" y="1078992"/>
            <a:ext cx="5821680" cy="4221671"/>
          </a:xfrm>
          <a:prstGeom prst="rect">
            <a:avLst/>
          </a:prstGeom>
          <a:solidFill>
            <a:srgbClr val="CFCFC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8079" y="1275788"/>
            <a:ext cx="5537405" cy="978729"/>
          </a:xfrm>
        </p:spPr>
        <p:txBody>
          <a:bodyPr/>
          <a:lstStyle>
            <a:lvl1pPr>
              <a:lnSpc>
                <a:spcPct val="90000"/>
              </a:lnSpc>
              <a:defRPr sz="32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83439C5-4231-ED43-91B8-86779195C116}"/>
              </a:ext>
            </a:extLst>
          </p:cNvPr>
          <p:cNvSpPr/>
          <p:nvPr/>
        </p:nvSpPr>
        <p:spPr>
          <a:xfrm>
            <a:off x="0" y="320040"/>
            <a:ext cx="274320" cy="51090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5C7DBBE-95AC-E843-979A-A1A45836011E}"/>
              </a:ext>
            </a:extLst>
          </p:cNvPr>
          <p:cNvSpPr/>
          <p:nvPr/>
        </p:nvSpPr>
        <p:spPr>
          <a:xfrm>
            <a:off x="274320" y="320040"/>
            <a:ext cx="1412673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id="{29C1BABE-6AB9-4F04-A1D6-C28E4287362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-4391" y="6626132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D325F85-B4F1-4C5D-855D-1BE9D9C179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129" y="456244"/>
            <a:ext cx="1088136" cy="261860"/>
          </a:xfrm>
          <a:prstGeom prst="rect">
            <a:avLst/>
          </a:prstGeom>
        </p:spPr>
      </p:pic>
      <p:sp>
        <p:nvSpPr>
          <p:cNvPr id="10" name="Line 5">
            <a:extLst>
              <a:ext uri="{FF2B5EF4-FFF2-40B4-BE49-F238E27FC236}">
                <a16:creationId xmlns:a16="http://schemas.microsoft.com/office/drawing/2014/main" id="{1F888CF4-3F65-4925-A47B-614AFCDC0550}"/>
              </a:ext>
            </a:extLst>
          </p:cNvPr>
          <p:cNvSpPr>
            <a:spLocks noChangeShapeType="1"/>
          </p:cNvSpPr>
          <p:nvPr/>
        </p:nvSpPr>
        <p:spPr bwMode="auto">
          <a:xfrm>
            <a:off x="8004175" y="822325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8" name="Line 6">
            <a:extLst>
              <a:ext uri="{FF2B5EF4-FFF2-40B4-BE49-F238E27FC236}">
                <a16:creationId xmlns:a16="http://schemas.microsoft.com/office/drawing/2014/main" id="{4CFFE01C-81C8-4437-B6F5-7BAAEE5FC29F}"/>
              </a:ext>
            </a:extLst>
          </p:cNvPr>
          <p:cNvSpPr>
            <a:spLocks noChangeShapeType="1"/>
          </p:cNvSpPr>
          <p:nvPr/>
        </p:nvSpPr>
        <p:spPr bwMode="auto">
          <a:xfrm>
            <a:off x="8004175" y="822325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24" name="Freeform 7">
            <a:extLst>
              <a:ext uri="{FF2B5EF4-FFF2-40B4-BE49-F238E27FC236}">
                <a16:creationId xmlns:a16="http://schemas.microsoft.com/office/drawing/2014/main" id="{1B955FFA-B6F5-4CDD-940A-DB05FD68B7CA}"/>
              </a:ext>
            </a:extLst>
          </p:cNvPr>
          <p:cNvSpPr>
            <a:spLocks/>
          </p:cNvSpPr>
          <p:nvPr/>
        </p:nvSpPr>
        <p:spPr bwMode="auto">
          <a:xfrm>
            <a:off x="6096000" y="0"/>
            <a:ext cx="6096000" cy="6858000"/>
          </a:xfrm>
          <a:custGeom>
            <a:avLst/>
            <a:gdLst>
              <a:gd name="T0" fmla="*/ 3049 w 3388"/>
              <a:gd name="T1" fmla="*/ 0 h 3815"/>
              <a:gd name="T2" fmla="*/ 3049 w 3388"/>
              <a:gd name="T3" fmla="*/ 2951 h 3815"/>
              <a:gd name="T4" fmla="*/ 0 w 3388"/>
              <a:gd name="T5" fmla="*/ 2951 h 3815"/>
              <a:gd name="T6" fmla="*/ 0 w 3388"/>
              <a:gd name="T7" fmla="*/ 3815 h 3815"/>
              <a:gd name="T8" fmla="*/ 3388 w 3388"/>
              <a:gd name="T9" fmla="*/ 3815 h 3815"/>
              <a:gd name="T10" fmla="*/ 3388 w 3388"/>
              <a:gd name="T11" fmla="*/ 2969 h 3815"/>
              <a:gd name="T12" fmla="*/ 3388 w 3388"/>
              <a:gd name="T13" fmla="*/ 2951 h 3815"/>
              <a:gd name="T14" fmla="*/ 3388 w 3388"/>
              <a:gd name="T15" fmla="*/ 0 h 3815"/>
              <a:gd name="T16" fmla="*/ 3049 w 3388"/>
              <a:gd name="T17" fmla="*/ 0 h 3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388" h="3815">
                <a:moveTo>
                  <a:pt x="3049" y="0"/>
                </a:moveTo>
                <a:lnTo>
                  <a:pt x="3049" y="2951"/>
                </a:lnTo>
                <a:lnTo>
                  <a:pt x="0" y="2951"/>
                </a:lnTo>
                <a:lnTo>
                  <a:pt x="0" y="3815"/>
                </a:lnTo>
                <a:lnTo>
                  <a:pt x="3388" y="3815"/>
                </a:lnTo>
                <a:lnTo>
                  <a:pt x="3388" y="2969"/>
                </a:lnTo>
                <a:lnTo>
                  <a:pt x="3388" y="2951"/>
                </a:lnTo>
                <a:lnTo>
                  <a:pt x="3388" y="0"/>
                </a:lnTo>
                <a:lnTo>
                  <a:pt x="3049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CA5F7EA9-E5C6-4376-AC5D-CA0B1DA0A2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88079" y="2453317"/>
            <a:ext cx="5512904" cy="2690184"/>
          </a:xfrm>
        </p:spPr>
        <p:txBody>
          <a:bodyPr/>
          <a:lstStyle>
            <a:lvl1pPr marL="287338" indent="-287338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•"/>
              <a:defRPr sz="2000">
                <a:latin typeface="Century Gothic" panose="020B0502020202020204" pitchFamily="34" charset="0"/>
              </a:defRPr>
            </a:lvl1pPr>
            <a:lvl2pPr marL="688975" indent="-285750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–"/>
              <a:defRPr lang="en-US" sz="180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>
              <a:defRPr sz="1600"/>
            </a:lvl3pPr>
            <a:lvl4pPr>
              <a:defRPr sz="1400"/>
            </a:lvl4pPr>
            <a:lvl5pPr marL="1482725" indent="-2222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marL="688975" lvl="1" indent="-285750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</a:pPr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23091418"/>
      </p:ext>
    </p:extLst>
  </p:cSld>
  <p:clrMapOvr>
    <a:masterClrMapping/>
  </p:clrMapOvr>
  <p:hf hd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k green picture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D81066A-C24A-4E74-9351-F12B6561E2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5636" y="1078992"/>
            <a:ext cx="5487073" cy="4224052"/>
          </a:xfrm>
          <a:noFill/>
        </p:spPr>
        <p:txBody>
          <a:bodyPr/>
          <a:lstStyle>
            <a:lvl1pPr marL="0" indent="0">
              <a:buFont typeface="Century Gothic" panose="020B0502020202020204" pitchFamily="34" charset="0"/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272F0CA-07C0-447D-AD25-74BF79400D69}"/>
              </a:ext>
            </a:extLst>
          </p:cNvPr>
          <p:cNvSpPr/>
          <p:nvPr/>
        </p:nvSpPr>
        <p:spPr>
          <a:xfrm>
            <a:off x="274320" y="1078992"/>
            <a:ext cx="5821680" cy="5779008"/>
          </a:xfrm>
          <a:prstGeom prst="rect">
            <a:avLst/>
          </a:prstGeom>
          <a:solidFill>
            <a:srgbClr val="CFCFC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8079" y="1275788"/>
            <a:ext cx="5537405" cy="978729"/>
          </a:xfrm>
        </p:spPr>
        <p:txBody>
          <a:bodyPr/>
          <a:lstStyle>
            <a:lvl1pPr>
              <a:lnSpc>
                <a:spcPct val="90000"/>
              </a:lnSpc>
              <a:defRPr sz="32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8079" y="2453316"/>
            <a:ext cx="5512904" cy="4163291"/>
          </a:xfrm>
        </p:spPr>
        <p:txBody>
          <a:bodyPr/>
          <a:lstStyle>
            <a:lvl1pPr marL="287338" indent="-287338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•"/>
              <a:defRPr sz="2000">
                <a:latin typeface="Century Gothic" panose="020B0502020202020204" pitchFamily="34" charset="0"/>
              </a:defRPr>
            </a:lvl1pPr>
            <a:lvl2pPr marL="688975" indent="-285750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–"/>
              <a:defRPr lang="en-US" sz="180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>
              <a:defRPr sz="1600"/>
            </a:lvl3pPr>
            <a:lvl4pPr>
              <a:defRPr sz="1400"/>
            </a:lvl4pPr>
            <a:lvl5pPr marL="1482725" indent="-2222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marL="688975" lvl="1" indent="-285750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</a:pPr>
            <a:r>
              <a:rPr lang="en-US" dirty="0"/>
              <a:t>Second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D0DB01C-0316-7441-9D7D-F96D7A49FEAC}"/>
              </a:ext>
            </a:extLst>
          </p:cNvPr>
          <p:cNvSpPr/>
          <p:nvPr/>
        </p:nvSpPr>
        <p:spPr>
          <a:xfrm>
            <a:off x="0" y="320040"/>
            <a:ext cx="274320" cy="51090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F70CC82-0B8B-1D4B-9F0D-823E1CAB4A9C}"/>
              </a:ext>
            </a:extLst>
          </p:cNvPr>
          <p:cNvSpPr/>
          <p:nvPr/>
        </p:nvSpPr>
        <p:spPr>
          <a:xfrm>
            <a:off x="274320" y="320040"/>
            <a:ext cx="1412673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732E67AB-06CD-417E-82A6-C485A480337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-4391" y="6626132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E8EB24F-FBB3-41E8-90F7-B4AA493C6F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129" y="456244"/>
            <a:ext cx="1088136" cy="261860"/>
          </a:xfrm>
          <a:prstGeom prst="rect">
            <a:avLst/>
          </a:prstGeom>
        </p:spPr>
      </p:pic>
      <p:sp>
        <p:nvSpPr>
          <p:cNvPr id="16" name="Freeform 7">
            <a:extLst>
              <a:ext uri="{FF2B5EF4-FFF2-40B4-BE49-F238E27FC236}">
                <a16:creationId xmlns:a16="http://schemas.microsoft.com/office/drawing/2014/main" id="{2A500EEB-73EC-4C16-8273-4ED5425DD64C}"/>
              </a:ext>
            </a:extLst>
          </p:cNvPr>
          <p:cNvSpPr>
            <a:spLocks/>
          </p:cNvSpPr>
          <p:nvPr/>
        </p:nvSpPr>
        <p:spPr bwMode="auto">
          <a:xfrm>
            <a:off x="6096000" y="0"/>
            <a:ext cx="6096000" cy="6858000"/>
          </a:xfrm>
          <a:custGeom>
            <a:avLst/>
            <a:gdLst>
              <a:gd name="T0" fmla="*/ 3049 w 3388"/>
              <a:gd name="T1" fmla="*/ 0 h 3815"/>
              <a:gd name="T2" fmla="*/ 3049 w 3388"/>
              <a:gd name="T3" fmla="*/ 2951 h 3815"/>
              <a:gd name="T4" fmla="*/ 0 w 3388"/>
              <a:gd name="T5" fmla="*/ 2951 h 3815"/>
              <a:gd name="T6" fmla="*/ 0 w 3388"/>
              <a:gd name="T7" fmla="*/ 3815 h 3815"/>
              <a:gd name="T8" fmla="*/ 3388 w 3388"/>
              <a:gd name="T9" fmla="*/ 3815 h 3815"/>
              <a:gd name="T10" fmla="*/ 3388 w 3388"/>
              <a:gd name="T11" fmla="*/ 2969 h 3815"/>
              <a:gd name="T12" fmla="*/ 3388 w 3388"/>
              <a:gd name="T13" fmla="*/ 2951 h 3815"/>
              <a:gd name="T14" fmla="*/ 3388 w 3388"/>
              <a:gd name="T15" fmla="*/ 0 h 3815"/>
              <a:gd name="T16" fmla="*/ 3049 w 3388"/>
              <a:gd name="T17" fmla="*/ 0 h 3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388" h="3815">
                <a:moveTo>
                  <a:pt x="3049" y="0"/>
                </a:moveTo>
                <a:lnTo>
                  <a:pt x="3049" y="2951"/>
                </a:lnTo>
                <a:lnTo>
                  <a:pt x="0" y="2951"/>
                </a:lnTo>
                <a:lnTo>
                  <a:pt x="0" y="3815"/>
                </a:lnTo>
                <a:lnTo>
                  <a:pt x="3388" y="3815"/>
                </a:lnTo>
                <a:lnTo>
                  <a:pt x="3388" y="2969"/>
                </a:lnTo>
                <a:lnTo>
                  <a:pt x="3388" y="2951"/>
                </a:lnTo>
                <a:lnTo>
                  <a:pt x="3388" y="0"/>
                </a:lnTo>
                <a:lnTo>
                  <a:pt x="3049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111860"/>
      </p:ext>
    </p:extLst>
  </p:cSld>
  <p:clrMapOvr>
    <a:masterClrMapping/>
  </p:clrMapOvr>
  <p:hf hd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Dk green picture layout w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D81066A-C24A-4E74-9351-F12B6561E2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20595" y="1078989"/>
            <a:ext cx="7464186" cy="4226003"/>
          </a:xfr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272F0CA-07C0-447D-AD25-74BF79400D69}"/>
              </a:ext>
            </a:extLst>
          </p:cNvPr>
          <p:cNvSpPr/>
          <p:nvPr/>
        </p:nvSpPr>
        <p:spPr>
          <a:xfrm>
            <a:off x="274321" y="1078991"/>
            <a:ext cx="3846274" cy="5779007"/>
          </a:xfrm>
          <a:prstGeom prst="rect">
            <a:avLst/>
          </a:prstGeom>
          <a:solidFill>
            <a:srgbClr val="CFCFC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079" y="1275788"/>
            <a:ext cx="3576228" cy="979691"/>
          </a:xfrm>
        </p:spPr>
        <p:txBody>
          <a:bodyPr/>
          <a:lstStyle>
            <a:lvl1pPr>
              <a:lnSpc>
                <a:spcPct val="90000"/>
              </a:lnSpc>
              <a:defRPr sz="32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8079" y="2800350"/>
            <a:ext cx="3541945" cy="3816258"/>
          </a:xfrm>
        </p:spPr>
        <p:txBody>
          <a:bodyPr/>
          <a:lstStyle>
            <a:lvl1pPr marL="287338" indent="-287338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•"/>
              <a:defRPr sz="2000">
                <a:latin typeface="Century Gothic" panose="020B0502020202020204" pitchFamily="34" charset="0"/>
              </a:defRPr>
            </a:lvl1pPr>
            <a:lvl2pPr marL="688975" indent="-285750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–"/>
              <a:defRPr lang="en-US" sz="180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>
              <a:defRPr sz="1600"/>
            </a:lvl3pPr>
            <a:lvl4pPr>
              <a:defRPr sz="1400"/>
            </a:lvl4pPr>
            <a:lvl5pPr marL="1482725" indent="-2222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marL="688975" lvl="1" indent="-285750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</a:pPr>
            <a:r>
              <a:rPr lang="en-US" dirty="0"/>
              <a:t>Second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D0DB01C-0316-7441-9D7D-F96D7A49FEAC}"/>
              </a:ext>
            </a:extLst>
          </p:cNvPr>
          <p:cNvSpPr/>
          <p:nvPr/>
        </p:nvSpPr>
        <p:spPr>
          <a:xfrm>
            <a:off x="0" y="320040"/>
            <a:ext cx="274320" cy="51090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F70CC82-0B8B-1D4B-9F0D-823E1CAB4A9C}"/>
              </a:ext>
            </a:extLst>
          </p:cNvPr>
          <p:cNvSpPr/>
          <p:nvPr/>
        </p:nvSpPr>
        <p:spPr>
          <a:xfrm>
            <a:off x="274320" y="320040"/>
            <a:ext cx="1412673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732E67AB-06CD-417E-82A6-C485A480337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-4391" y="6626132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E8EB24F-FBB3-41E8-90F7-B4AA493C6F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129" y="456244"/>
            <a:ext cx="1088136" cy="261860"/>
          </a:xfrm>
          <a:prstGeom prst="rect">
            <a:avLst/>
          </a:prstGeom>
        </p:spPr>
      </p:pic>
      <p:sp>
        <p:nvSpPr>
          <p:cNvPr id="8" name="Freeform 5">
            <a:extLst>
              <a:ext uri="{FF2B5EF4-FFF2-40B4-BE49-F238E27FC236}">
                <a16:creationId xmlns:a16="http://schemas.microsoft.com/office/drawing/2014/main" id="{E0FFF716-AFC7-4054-A1F8-2C39C30731D0}"/>
              </a:ext>
            </a:extLst>
          </p:cNvPr>
          <p:cNvSpPr>
            <a:spLocks/>
          </p:cNvSpPr>
          <p:nvPr/>
        </p:nvSpPr>
        <p:spPr bwMode="auto">
          <a:xfrm>
            <a:off x="4120595" y="1"/>
            <a:ext cx="8071405" cy="6857998"/>
          </a:xfrm>
          <a:custGeom>
            <a:avLst/>
            <a:gdLst>
              <a:gd name="T0" fmla="*/ 4151 w 4490"/>
              <a:gd name="T1" fmla="*/ 0 h 3815"/>
              <a:gd name="T2" fmla="*/ 4151 w 4490"/>
              <a:gd name="T3" fmla="*/ 2951 h 3815"/>
              <a:gd name="T4" fmla="*/ 0 w 4490"/>
              <a:gd name="T5" fmla="*/ 2951 h 3815"/>
              <a:gd name="T6" fmla="*/ 0 w 4490"/>
              <a:gd name="T7" fmla="*/ 3815 h 3815"/>
              <a:gd name="T8" fmla="*/ 4490 w 4490"/>
              <a:gd name="T9" fmla="*/ 3815 h 3815"/>
              <a:gd name="T10" fmla="*/ 4490 w 4490"/>
              <a:gd name="T11" fmla="*/ 2969 h 3815"/>
              <a:gd name="T12" fmla="*/ 4490 w 4490"/>
              <a:gd name="T13" fmla="*/ 2951 h 3815"/>
              <a:gd name="T14" fmla="*/ 4490 w 4490"/>
              <a:gd name="T15" fmla="*/ 0 h 3815"/>
              <a:gd name="T16" fmla="*/ 4151 w 4490"/>
              <a:gd name="T17" fmla="*/ 0 h 3815"/>
              <a:gd name="T18" fmla="*/ 4151 w 4490"/>
              <a:gd name="T19" fmla="*/ 0 h 3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490" h="3815">
                <a:moveTo>
                  <a:pt x="4151" y="0"/>
                </a:moveTo>
                <a:lnTo>
                  <a:pt x="4151" y="2951"/>
                </a:lnTo>
                <a:lnTo>
                  <a:pt x="0" y="2951"/>
                </a:lnTo>
                <a:lnTo>
                  <a:pt x="0" y="3815"/>
                </a:lnTo>
                <a:lnTo>
                  <a:pt x="4490" y="3815"/>
                </a:lnTo>
                <a:lnTo>
                  <a:pt x="4490" y="2969"/>
                </a:lnTo>
                <a:lnTo>
                  <a:pt x="4490" y="2951"/>
                </a:lnTo>
                <a:lnTo>
                  <a:pt x="4490" y="0"/>
                </a:lnTo>
                <a:lnTo>
                  <a:pt x="4151" y="0"/>
                </a:lnTo>
                <a:lnTo>
                  <a:pt x="4151" y="0"/>
                </a:lnTo>
                <a:close/>
              </a:path>
            </a:pathLst>
          </a:custGeom>
          <a:solidFill>
            <a:srgbClr val="4C886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961972"/>
      </p:ext>
    </p:extLst>
  </p:cSld>
  <p:clrMapOvr>
    <a:masterClrMapping/>
  </p:clrMapOvr>
  <p:hf hd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 picture layou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D81066A-C24A-4E74-9351-F12B6561E2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74320" y="2381"/>
            <a:ext cx="11312843" cy="6342021"/>
          </a:xfrm>
          <a:noFill/>
          <a:ln>
            <a:noFill/>
          </a:ln>
        </p:spPr>
        <p:txBody>
          <a:bodyPr/>
          <a:lstStyle>
            <a:lvl1pPr marL="0" indent="0">
              <a:buFont typeface="Century Gothic" panose="020B0502020202020204" pitchFamily="34" charset="0"/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9" y="274320"/>
            <a:ext cx="11000232" cy="535531"/>
          </a:xfrm>
        </p:spPr>
        <p:txBody>
          <a:bodyPr/>
          <a:lstStyle>
            <a:lvl1pPr>
              <a:lnSpc>
                <a:spcPct val="90000"/>
              </a:lnSpc>
              <a:defRPr sz="3200" b="0">
                <a:solidFill>
                  <a:schemeClr val="tx1"/>
                </a:solidFill>
                <a:effectLst/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Rectangle 256">
            <a:extLst>
              <a:ext uri="{FF2B5EF4-FFF2-40B4-BE49-F238E27FC236}">
                <a16:creationId xmlns:a16="http://schemas.microsoft.com/office/drawing/2014/main" id="{50787286-CD5D-43D9-B8DA-70C3358DC829}"/>
              </a:ext>
            </a:extLst>
          </p:cNvPr>
          <p:cNvSpPr txBox="1">
            <a:spLocks noChangeArrowheads="1"/>
          </p:cNvSpPr>
          <p:nvPr/>
        </p:nvSpPr>
        <p:spPr>
          <a:xfrm>
            <a:off x="8010283" y="6477000"/>
            <a:ext cx="3860800" cy="182562"/>
          </a:xfrm>
          <a:prstGeom prst="rect">
            <a:avLst/>
          </a:prstGeom>
          <a:ln/>
        </p:spPr>
        <p:txBody>
          <a:bodyPr anchor="ctr"/>
          <a:lstStyle/>
          <a:p>
            <a:pPr algn="r"/>
            <a:r>
              <a:rPr lang="en-US" sz="1000" dirty="0">
                <a:solidFill>
                  <a:schemeClr val="bg1"/>
                </a:solidFill>
                <a:latin typeface="Century Gothic" panose="020B0502020202020204" pitchFamily="34" charset="0"/>
                <a:cs typeface="Arial" pitchFamily="34" charset="0"/>
              </a:rPr>
              <a:t> </a:t>
            </a:r>
          </a:p>
        </p:txBody>
      </p:sp>
      <p:sp>
        <p:nvSpPr>
          <p:cNvPr id="16" name="Freeform 9">
            <a:extLst>
              <a:ext uri="{FF2B5EF4-FFF2-40B4-BE49-F238E27FC236}">
                <a16:creationId xmlns:a16="http://schemas.microsoft.com/office/drawing/2014/main" id="{D938724D-E109-43B4-9560-1552E26DB04A}"/>
              </a:ext>
            </a:extLst>
          </p:cNvPr>
          <p:cNvSpPr>
            <a:spLocks/>
          </p:cNvSpPr>
          <p:nvPr/>
        </p:nvSpPr>
        <p:spPr bwMode="auto">
          <a:xfrm>
            <a:off x="6026150" y="0"/>
            <a:ext cx="6165850" cy="6858000"/>
          </a:xfrm>
          <a:custGeom>
            <a:avLst/>
            <a:gdLst>
              <a:gd name="T0" fmla="*/ 3502 w 3884"/>
              <a:gd name="T1" fmla="*/ 0 h 4320"/>
              <a:gd name="T2" fmla="*/ 3502 w 3884"/>
              <a:gd name="T3" fmla="*/ 3998 h 4320"/>
              <a:gd name="T4" fmla="*/ 0 w 3884"/>
              <a:gd name="T5" fmla="*/ 3998 h 4320"/>
              <a:gd name="T6" fmla="*/ 0 w 3884"/>
              <a:gd name="T7" fmla="*/ 4320 h 4320"/>
              <a:gd name="T8" fmla="*/ 3502 w 3884"/>
              <a:gd name="T9" fmla="*/ 4320 h 4320"/>
              <a:gd name="T10" fmla="*/ 3884 w 3884"/>
              <a:gd name="T11" fmla="*/ 4320 h 4320"/>
              <a:gd name="T12" fmla="*/ 3884 w 3884"/>
              <a:gd name="T13" fmla="*/ 3998 h 4320"/>
              <a:gd name="T14" fmla="*/ 3884 w 3884"/>
              <a:gd name="T15" fmla="*/ 0 h 4320"/>
              <a:gd name="T16" fmla="*/ 3502 w 3884"/>
              <a:gd name="T17" fmla="*/ 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884" h="4320">
                <a:moveTo>
                  <a:pt x="3502" y="0"/>
                </a:moveTo>
                <a:lnTo>
                  <a:pt x="3502" y="3998"/>
                </a:lnTo>
                <a:lnTo>
                  <a:pt x="0" y="3998"/>
                </a:lnTo>
                <a:lnTo>
                  <a:pt x="0" y="4320"/>
                </a:lnTo>
                <a:lnTo>
                  <a:pt x="3502" y="4320"/>
                </a:lnTo>
                <a:lnTo>
                  <a:pt x="3884" y="4320"/>
                </a:lnTo>
                <a:lnTo>
                  <a:pt x="3884" y="3998"/>
                </a:lnTo>
                <a:lnTo>
                  <a:pt x="3884" y="0"/>
                </a:lnTo>
                <a:lnTo>
                  <a:pt x="3502" y="0"/>
                </a:lnTo>
                <a:close/>
              </a:path>
            </a:pathLst>
          </a:custGeom>
          <a:solidFill>
            <a:srgbClr val="4087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900E375-D0D6-466C-A383-E914B5C8AE5A}"/>
              </a:ext>
            </a:extLst>
          </p:cNvPr>
          <p:cNvSpPr/>
          <p:nvPr/>
        </p:nvSpPr>
        <p:spPr>
          <a:xfrm>
            <a:off x="0" y="6344402"/>
            <a:ext cx="274320" cy="510909"/>
          </a:xfrm>
          <a:prstGeom prst="rect">
            <a:avLst/>
          </a:prstGeom>
          <a:solidFill>
            <a:srgbClr val="397D5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Rectangle 6">
            <a:extLst>
              <a:ext uri="{FF2B5EF4-FFF2-40B4-BE49-F238E27FC236}">
                <a16:creationId xmlns:a16="http://schemas.microsoft.com/office/drawing/2014/main" id="{D090841D-81E2-4E83-8067-E18C5C3AF8F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-4391" y="6626132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FCA792B-F3C6-440D-9FAF-B0D8AC4CDCB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04" y="6472945"/>
            <a:ext cx="1093661" cy="26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906942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5494844" y="6522059"/>
            <a:ext cx="601156" cy="251046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BE989-400D-B94A-945A-5633B3F5FC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0492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5075599" y="6501724"/>
            <a:ext cx="601156" cy="251046"/>
          </a:xfrm>
        </p:spPr>
        <p:txBody>
          <a:bodyPr/>
          <a:lstStyle>
            <a:lvl1pPr algn="ctr">
              <a:defRPr/>
            </a:lvl1pPr>
          </a:lstStyle>
          <a:p>
            <a:fld id="{4FFBE989-400D-B94A-945A-5633B3F5FC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708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0"/>
            <a:ext cx="10155160" cy="107731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1521" y="934132"/>
            <a:ext cx="5442857" cy="498043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609599" y="1487488"/>
            <a:ext cx="5002591" cy="44270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69702" y="6044524"/>
            <a:ext cx="601156" cy="251046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BE989-400D-B94A-945A-5633B3F5FC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747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1" y="1600201"/>
            <a:ext cx="525232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4141" y="1600201"/>
            <a:ext cx="524825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69702" y="6044524"/>
            <a:ext cx="601156" cy="251046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BE989-400D-B94A-945A-5633B3F5FC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361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25214"/>
            <a:ext cx="5386917" cy="639762"/>
          </a:xfr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425214"/>
            <a:ext cx="5389033" cy="639762"/>
          </a:xfr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269702" y="6044524"/>
            <a:ext cx="601156" cy="251046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B9D081FA-F989-6A4A-B2F0-0898E007A144}" type="slidenum">
              <a:rPr lang="en-US" smtClean="0">
                <a:solidFill>
                  <a:srgbClr val="4C4C4C"/>
                </a:solidFill>
                <a:latin typeface="Arial" pitchFamily="-106" charset="0"/>
              </a:rPr>
              <a:pPr defTabSz="457200"/>
              <a:t>‹#›</a:t>
            </a:fld>
            <a:endParaRPr lang="en-US" dirty="0">
              <a:solidFill>
                <a:srgbClr val="4C4C4C"/>
              </a:solidFill>
              <a:latin typeface="Arial" pitchFamily="-10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352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69702" y="6044524"/>
            <a:ext cx="601156" cy="251046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BE989-400D-B94A-945A-5633B3F5FC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776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Relationship Id="rId30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image" Target="../media/image10.png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077310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accent1"/>
              </a:gs>
              <a:gs pos="71000">
                <a:schemeClr val="tx1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Big-arrow.png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0234" y="-166414"/>
            <a:ext cx="2410225" cy="144613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0"/>
            <a:ext cx="10134308" cy="10773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67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ight Triangle 9"/>
          <p:cNvSpPr/>
          <p:nvPr/>
        </p:nvSpPr>
        <p:spPr>
          <a:xfrm flipH="1">
            <a:off x="11491380" y="822325"/>
            <a:ext cx="345017" cy="258160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253371" y="6313712"/>
            <a:ext cx="11718087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5376177" y="6439235"/>
            <a:ext cx="601156" cy="251046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ctr">
              <a:defRPr sz="10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BE989-400D-B94A-945A-5633B3F5FC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 descr="DOE_GREEN_LOGO.psd">
            <a:extLst>
              <a:ext uri="{FF2B5EF4-FFF2-40B4-BE49-F238E27FC236}">
                <a16:creationId xmlns:a16="http://schemas.microsoft.com/office/drawing/2014/main" id="{1E6AE0F8-82E8-48F0-AFCF-DA1D0BF340FA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4297" y="6394380"/>
            <a:ext cx="996206" cy="3407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3116373-DD53-4D62-9ABF-224ECD7C8492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0" y="6353011"/>
            <a:ext cx="882504" cy="48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410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701" r:id="rId21"/>
    <p:sldLayoutId id="2147483702" r:id="rId22"/>
    <p:sldLayoutId id="2147483703" r:id="rId23"/>
    <p:sldLayoutId id="2147483704" r:id="rId24"/>
    <p:sldLayoutId id="2147483720" r:id="rId25"/>
    <p:sldLayoutId id="2147483721" r:id="rId26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Wingdings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29768" y="274320"/>
            <a:ext cx="114300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1614" y="1650029"/>
            <a:ext cx="11419468" cy="4040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 flipH="1">
            <a:off x="-4391" y="6626132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D3B0D07-6BED-A646-84B4-4749F06D6579}"/>
              </a:ext>
            </a:extLst>
          </p:cNvPr>
          <p:cNvSpPr/>
          <p:nvPr/>
        </p:nvSpPr>
        <p:spPr>
          <a:xfrm>
            <a:off x="0" y="320040"/>
            <a:ext cx="274320" cy="653795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5832D77F-AA48-5846-ACCE-C0EB6A92350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-4391" y="6616607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9AC3F58-DA01-43AC-9BFD-B0FCF242EE7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13129" y="6477000"/>
            <a:ext cx="1088136" cy="261860"/>
          </a:xfrm>
          <a:prstGeom prst="rect">
            <a:avLst/>
          </a:prstGeom>
        </p:spPr>
      </p:pic>
      <p:sp>
        <p:nvSpPr>
          <p:cNvPr id="10" name="Rectangle 256">
            <a:extLst>
              <a:ext uri="{FF2B5EF4-FFF2-40B4-BE49-F238E27FC236}">
                <a16:creationId xmlns:a16="http://schemas.microsoft.com/office/drawing/2014/main" id="{323F2AC7-81B7-4181-8965-07F2D3F8B684}"/>
              </a:ext>
            </a:extLst>
          </p:cNvPr>
          <p:cNvSpPr txBox="1">
            <a:spLocks noChangeArrowheads="1"/>
          </p:cNvSpPr>
          <p:nvPr/>
        </p:nvSpPr>
        <p:spPr>
          <a:xfrm>
            <a:off x="8010282" y="6583680"/>
            <a:ext cx="3860800" cy="182562"/>
          </a:xfrm>
          <a:prstGeom prst="rect">
            <a:avLst/>
          </a:prstGeom>
          <a:ln/>
        </p:spPr>
        <p:txBody>
          <a:bodyPr anchor="ctr"/>
          <a:lstStyle/>
          <a:p>
            <a:pPr algn="r"/>
            <a:r>
              <a:rPr lang="en-US" sz="1000" dirty="0">
                <a:solidFill>
                  <a:srgbClr val="BFBFBF"/>
                </a:solidFill>
                <a:latin typeface="+mn-lt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70874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</p:sldLayoutIdLst>
  <p:hf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0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5pPr>
      <a:lvl6pPr marL="4572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6pPr>
      <a:lvl7pPr marL="9144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7pPr>
      <a:lvl8pPr marL="13716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8pPr>
      <a:lvl9pPr marL="18288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9pPr>
    </p:titleStyle>
    <p:bodyStyle>
      <a:lvl1pPr marL="287338" indent="-287338" algn="l" rtl="0" eaLnBrk="1" fontAlgn="base" hangingPunct="1">
        <a:lnSpc>
          <a:spcPct val="90000"/>
        </a:lnSpc>
        <a:spcBef>
          <a:spcPts val="1400"/>
        </a:spcBef>
        <a:spcAft>
          <a:spcPct val="0"/>
        </a:spcAft>
        <a:buClr>
          <a:schemeClr val="tx1"/>
        </a:buClr>
        <a:buSzPct val="90000"/>
        <a:buFont typeface="Century Gothic" panose="020B0502020202020204" pitchFamily="34" charset="0"/>
        <a:buChar char="•"/>
        <a:defRPr sz="2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688975" indent="-285750" algn="l" rtl="0" eaLnBrk="1" fontAlgn="base" hangingPunct="1">
        <a:lnSpc>
          <a:spcPct val="90000"/>
        </a:lnSpc>
        <a:spcBef>
          <a:spcPts val="800"/>
        </a:spcBef>
        <a:spcAft>
          <a:spcPct val="0"/>
        </a:spcAft>
        <a:buClr>
          <a:schemeClr val="tx1"/>
        </a:buClr>
        <a:buSzPct val="90000"/>
        <a:buFont typeface="Century Gothic" panose="020B0502020202020204" pitchFamily="34" charset="0"/>
        <a:buChar char="–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1030288" indent="-285750" algn="l" rtl="0" eaLnBrk="1" fontAlgn="base" hangingPunct="1">
        <a:lnSpc>
          <a:spcPct val="90000"/>
        </a:lnSpc>
        <a:spcBef>
          <a:spcPts val="800"/>
        </a:spcBef>
        <a:spcAft>
          <a:spcPct val="0"/>
        </a:spcAft>
        <a:buClr>
          <a:schemeClr val="tx1"/>
        </a:buClr>
        <a:buSzPct val="90000"/>
        <a:buFont typeface="Century Gothic" panose="020B0502020202020204" pitchFamily="34" charset="0"/>
        <a:buChar char="•"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144588" indent="-173038" algn="l" rtl="0" eaLnBrk="1" fontAlgn="base" hangingPunct="1">
        <a:lnSpc>
          <a:spcPct val="90000"/>
        </a:lnSpc>
        <a:spcBef>
          <a:spcPts val="800"/>
        </a:spcBef>
        <a:spcAft>
          <a:spcPct val="0"/>
        </a:spcAft>
        <a:buClr>
          <a:schemeClr val="tx1"/>
        </a:buClr>
        <a:buFont typeface="Arial" charset="0"/>
        <a:buChar char="–"/>
        <a:defRPr sz="1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1482725" indent="-22225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Clr>
          <a:schemeClr val="tx1"/>
        </a:buClr>
        <a:buFont typeface="Arial" charset="0"/>
        <a:buChar char="»"/>
        <a:defRPr sz="1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7.jpg"/><Relationship Id="rId4" Type="http://schemas.openxmlformats.org/officeDocument/2006/relationships/image" Target="../media/image1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0864D-1D82-4FF5-A206-D2F4989ADD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413" y="2207523"/>
            <a:ext cx="5330987" cy="930682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Industrial Water Systems</a:t>
            </a:r>
            <a:br>
              <a:rPr lang="en-US" dirty="0"/>
            </a:br>
            <a:r>
              <a:rPr lang="en-US" dirty="0"/>
              <a:t>Virtual Training &amp; Assessment</a:t>
            </a:r>
            <a:br>
              <a:rPr lang="en-US" dirty="0"/>
            </a:br>
            <a:r>
              <a:rPr lang="en-US" dirty="0"/>
              <a:t>Close Out Presentation 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E4E55E7-0F6E-5FA3-D686-3BBFB65D39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748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47938" y="5277556"/>
            <a:ext cx="2651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Water flow Metering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6425" y="5212220"/>
            <a:ext cx="2651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Recirculation System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2EE7AE-4ACD-1E49-A727-6DB3B7314F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3488" b="15556"/>
          <a:stretch/>
        </p:blipFill>
        <p:spPr>
          <a:xfrm>
            <a:off x="4476182" y="1673941"/>
            <a:ext cx="3239635" cy="353827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748AB8-8363-F541-BEEF-0FE4EE623C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938" y="1664582"/>
            <a:ext cx="2651760" cy="353568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D6880BE-C42E-CC4A-B27E-2D784A719574}"/>
              </a:ext>
            </a:extLst>
          </p:cNvPr>
          <p:cNvSpPr txBox="1"/>
          <p:nvPr/>
        </p:nvSpPr>
        <p:spPr>
          <a:xfrm>
            <a:off x="7919040" y="5212220"/>
            <a:ext cx="34705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High Cycles on Tower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1736BF4-9747-8D4B-BA32-CAF547CE66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467" y="1673941"/>
            <a:ext cx="2653709" cy="3538279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0537B8AF-49E9-524A-BC2E-54BD96B4D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704" y="0"/>
            <a:ext cx="8686800" cy="1066800"/>
          </a:xfrm>
        </p:spPr>
        <p:txBody>
          <a:bodyPr/>
          <a:lstStyle/>
          <a:p>
            <a:r>
              <a:rPr lang="en-US" dirty="0"/>
              <a:t>Best Practices </a:t>
            </a:r>
          </a:p>
        </p:txBody>
      </p:sp>
    </p:spTree>
    <p:extLst>
      <p:ext uri="{BB962C8B-B14F-4D97-AF65-F5344CB8AC3E}">
        <p14:creationId xmlns:p14="http://schemas.microsoft.com/office/powerpoint/2010/main" val="528382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itle 1">
            <a:extLst>
              <a:ext uri="{FF2B5EF4-FFF2-40B4-BE49-F238E27FC236}">
                <a16:creationId xmlns:a16="http://schemas.microsoft.com/office/drawing/2014/main" id="{C52EE1A1-4023-494E-9117-EBAF6BE48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844" y="-32543"/>
            <a:ext cx="11395889" cy="1077310"/>
          </a:xfrm>
        </p:spPr>
        <p:txBody>
          <a:bodyPr/>
          <a:lstStyle/>
          <a:p>
            <a:r>
              <a:rPr lang="en-US" dirty="0"/>
              <a:t>Plant Water Flows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BD7C7C2-15E4-4942-3CBC-A3A75006B0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464" y="1275631"/>
            <a:ext cx="10241692" cy="4893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4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itle 1">
            <a:extLst>
              <a:ext uri="{FF2B5EF4-FFF2-40B4-BE49-F238E27FC236}">
                <a16:creationId xmlns:a16="http://schemas.microsoft.com/office/drawing/2014/main" id="{C52EE1A1-4023-494E-9117-EBAF6BE48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844" y="-32543"/>
            <a:ext cx="11395889" cy="1077310"/>
          </a:xfrm>
        </p:spPr>
        <p:txBody>
          <a:bodyPr/>
          <a:lstStyle/>
          <a:p>
            <a:r>
              <a:rPr lang="en-US" dirty="0"/>
              <a:t>Assessment Results - True Cost of Water 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F00-000040000000}"/>
              </a:ext>
            </a:extLst>
          </p:cNvPr>
          <p:cNvGraphicFramePr>
            <a:graphicFrameLocks/>
          </p:cNvGraphicFramePr>
          <p:nvPr/>
        </p:nvGraphicFramePr>
        <p:xfrm>
          <a:off x="1320800" y="65122425"/>
          <a:ext cx="9402763" cy="335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E2718B34-304D-FE3D-1A69-ED9F78B712C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4692"/>
          <a:stretch>
            <a:fillRect/>
          </a:stretch>
        </p:blipFill>
        <p:spPr>
          <a:xfrm>
            <a:off x="0" y="1514476"/>
            <a:ext cx="11982733" cy="335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853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D33FEC6-D29F-429E-B7B8-08B5545D6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Water Assessment – Key Conclusions</a:t>
            </a: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01AACB84-0961-1147-A456-15373676D0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374" y="1613220"/>
            <a:ext cx="9760918" cy="4406580"/>
          </a:xfrm>
        </p:spPr>
        <p:txBody>
          <a:bodyPr vert="horz" lIns="68580" tIns="34290" rIns="68580" bIns="34290" rtlCol="0">
            <a:normAutofit/>
          </a:bodyPr>
          <a:lstStyle/>
          <a:p>
            <a:pPr>
              <a:lnSpc>
                <a:spcPct val="134000"/>
              </a:lnSpc>
              <a:spcBef>
                <a:spcPts val="0"/>
              </a:spcBef>
            </a:pPr>
            <a:r>
              <a:rPr lang="en-US" sz="3200" dirty="0"/>
              <a:t>Metering production water will help understand water flows better</a:t>
            </a:r>
          </a:p>
          <a:p>
            <a:pPr>
              <a:lnSpc>
                <a:spcPct val="134000"/>
              </a:lnSpc>
              <a:spcBef>
                <a:spcPts val="0"/>
              </a:spcBef>
            </a:pPr>
            <a:r>
              <a:rPr lang="en-US" sz="3200" dirty="0"/>
              <a:t>Water used in steel treatment is most expensive </a:t>
            </a:r>
          </a:p>
          <a:p>
            <a:pPr>
              <a:lnSpc>
                <a:spcPct val="134000"/>
              </a:lnSpc>
              <a:spcBef>
                <a:spcPts val="0"/>
              </a:spcBef>
            </a:pPr>
            <a:r>
              <a:rPr lang="en-US" sz="3200" dirty="0"/>
              <a:t>RO brine water needs to be investigated </a:t>
            </a:r>
          </a:p>
          <a:p>
            <a:pPr>
              <a:lnSpc>
                <a:spcPct val="134000"/>
              </a:lnSpc>
              <a:spcBef>
                <a:spcPts val="0"/>
              </a:spcBef>
            </a:pPr>
            <a:r>
              <a:rPr lang="en-US" sz="3200" dirty="0"/>
              <a:t>Pumping energy and recirculation can be reduced with better controls</a:t>
            </a:r>
          </a:p>
          <a:p>
            <a:pPr>
              <a:lnSpc>
                <a:spcPct val="134000"/>
              </a:lnSpc>
              <a:spcBef>
                <a:spcPts val="0"/>
              </a:spcBef>
            </a:pPr>
            <a:endParaRPr lang="en-US" sz="18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B89E226-BEAA-480B-B5EB-20E2D002C8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5708" y="5390644"/>
            <a:ext cx="338150" cy="188285"/>
          </a:xfrm>
          <a:prstGeom prst="rect">
            <a:avLst/>
          </a:prstGeom>
        </p:spPr>
        <p:txBody>
          <a:bodyPr vert="horz" lIns="0" tIns="34290" rIns="68580" bIns="34290" rtlCol="0" anchor="ctr"/>
          <a:lstStyle>
            <a:defPPr>
              <a:defRPr lang="en-US"/>
            </a:defPPr>
            <a:lvl1pPr marL="0" algn="l" defTabSz="685800" rtl="0" eaLnBrk="1" latinLnBrk="0" hangingPunct="1">
              <a:defRPr sz="56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FFBE989-400D-B94A-945A-5633B3F5FC6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930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DEFFA-E114-433C-917E-0B7AE7175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Water Savings Opportunity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7CE7203-CCE0-4511-9794-E4748C1207F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Water Treasure Hunt approach to find savings</a:t>
            </a:r>
          </a:p>
          <a:p>
            <a:endParaRPr lang="en-US" dirty="0"/>
          </a:p>
          <a:p>
            <a:r>
              <a:rPr lang="en-US" dirty="0"/>
              <a:t>Two teams where formed to identify opportunities </a:t>
            </a:r>
          </a:p>
          <a:p>
            <a:pPr lvl="1"/>
            <a:r>
              <a:rPr lang="en-US" dirty="0"/>
              <a:t>Team 1 – Production</a:t>
            </a:r>
          </a:p>
          <a:p>
            <a:pPr lvl="1"/>
            <a:r>
              <a:rPr lang="en-US" dirty="0"/>
              <a:t>Team 2 – Facility</a:t>
            </a:r>
          </a:p>
        </p:txBody>
      </p:sp>
    </p:spTree>
    <p:extLst>
      <p:ext uri="{BB962C8B-B14F-4D97-AF65-F5344CB8AC3E}">
        <p14:creationId xmlns:p14="http://schemas.microsoft.com/office/powerpoint/2010/main" val="3093363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8982D3-1165-EE47-B6F7-A91B71B22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3ADF4-F3ED-5D42-A185-A67E02F1AFF4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4DDDF9-C6D3-5E4A-B4D0-9DB8C6DDB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612" y="119253"/>
            <a:ext cx="11182504" cy="782955"/>
          </a:xfrm>
        </p:spPr>
        <p:txBody>
          <a:bodyPr/>
          <a:lstStyle/>
          <a:p>
            <a:r>
              <a:rPr lang="en-US" b="0" dirty="0"/>
              <a:t>Reduce Number of Spray Nozzles per Position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E93F83-088C-490F-B8FA-E799033E468C}"/>
              </a:ext>
            </a:extLst>
          </p:cNvPr>
          <p:cNvSpPr txBox="1"/>
          <p:nvPr/>
        </p:nvSpPr>
        <p:spPr>
          <a:xfrm>
            <a:off x="475411" y="1164336"/>
            <a:ext cx="7741995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It was observed that majority of nozzles spraying water at the end of positions lack contact with the glass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sz="2800" u="sng" dirty="0"/>
              <a:t>Opportunity:</a:t>
            </a:r>
          </a:p>
          <a:p>
            <a:endParaRPr lang="en-US" u="sng" dirty="0"/>
          </a:p>
          <a:p>
            <a:r>
              <a:rPr lang="en-US" dirty="0"/>
              <a:t>40 MGY used in forming tunnels (from sub metering)</a:t>
            </a:r>
          </a:p>
          <a:p>
            <a:r>
              <a:rPr lang="en-US" dirty="0"/>
              <a:t>90% of water used in forming is from nozzle spraying (from water balance)</a:t>
            </a:r>
          </a:p>
          <a:p>
            <a:endParaRPr lang="en-US" dirty="0"/>
          </a:p>
          <a:p>
            <a:r>
              <a:rPr lang="en-US" dirty="0"/>
              <a:t>Water used in nozzles =  36 MGY (90% of 40 MGY)</a:t>
            </a:r>
          </a:p>
          <a:p>
            <a:endParaRPr lang="en-US" dirty="0"/>
          </a:p>
          <a:p>
            <a:r>
              <a:rPr lang="en-US" dirty="0"/>
              <a:t>20% reduction of nozzles can be reduced (1 per position) – by comparing it to industry standards </a:t>
            </a:r>
          </a:p>
          <a:p>
            <a:endParaRPr lang="en-US" dirty="0"/>
          </a:p>
          <a:p>
            <a:r>
              <a:rPr lang="en-US" dirty="0"/>
              <a:t>True cost of water = $3.5 /</a:t>
            </a:r>
            <a:r>
              <a:rPr lang="en-US" dirty="0" err="1"/>
              <a:t>kgal</a:t>
            </a:r>
            <a:endParaRPr lang="en-US" dirty="0"/>
          </a:p>
          <a:p>
            <a:endParaRPr lang="en-US" dirty="0"/>
          </a:p>
          <a:p>
            <a:r>
              <a:rPr lang="en-US" sz="2800" b="1" dirty="0"/>
              <a:t>Potential Cost Savings = $27,527</a:t>
            </a:r>
            <a:endParaRPr lang="en-US" b="1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B4EFAF7-AEEE-5848-9E79-E28D70FAC3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93248" y="1174275"/>
            <a:ext cx="3853251" cy="24372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3412E08-B940-7F43-AC44-420D36BA147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249"/>
          <a:stretch/>
        </p:blipFill>
        <p:spPr>
          <a:xfrm>
            <a:off x="8386014" y="3956019"/>
            <a:ext cx="3658544" cy="2172738"/>
          </a:xfrm>
          <a:prstGeom prst="rect">
            <a:avLst/>
          </a:prstGeom>
        </p:spPr>
      </p:pic>
      <p:sp>
        <p:nvSpPr>
          <p:cNvPr id="10" name="Title 2">
            <a:extLst>
              <a:ext uri="{FF2B5EF4-FFF2-40B4-BE49-F238E27FC236}">
                <a16:creationId xmlns:a16="http://schemas.microsoft.com/office/drawing/2014/main" id="{826487B9-0307-FE4F-A311-D7674C092AA1}"/>
              </a:ext>
            </a:extLst>
          </p:cNvPr>
          <p:cNvSpPr txBox="1">
            <a:spLocks/>
          </p:cNvSpPr>
          <p:nvPr/>
        </p:nvSpPr>
        <p:spPr>
          <a:xfrm>
            <a:off x="8932101" y="1766152"/>
            <a:ext cx="3853251" cy="40352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1800" dirty="0">
                <a:solidFill>
                  <a:schemeClr val="tx1"/>
                </a:solidFill>
              </a:rPr>
              <a:t>Automated water nozzles</a:t>
            </a:r>
          </a:p>
        </p:txBody>
      </p:sp>
    </p:spTree>
    <p:extLst>
      <p:ext uri="{BB962C8B-B14F-4D97-AF65-F5344CB8AC3E}">
        <p14:creationId xmlns:p14="http://schemas.microsoft.com/office/powerpoint/2010/main" val="2678990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18DDBAA-2928-4769-996B-AC62449B4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Low Flow Nozzles for Wash Bay </a:t>
            </a:r>
          </a:p>
        </p:txBody>
      </p:sp>
      <p:sp>
        <p:nvSpPr>
          <p:cNvPr id="5" name="Content Placeholder 4"/>
          <p:cNvSpPr txBox="1">
            <a:spLocks noGrp="1"/>
          </p:cNvSpPr>
          <p:nvPr>
            <p:ph idx="10"/>
          </p:nvPr>
        </p:nvSpPr>
        <p:spPr>
          <a:xfrm>
            <a:off x="453888" y="1494625"/>
            <a:ext cx="6801512" cy="2894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1D428A"/>
                </a:solidFill>
              </a:rPr>
              <a:t>The wash bay uses warm pressurized water for cleaning</a:t>
            </a:r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1D428A"/>
                </a:solidFill>
              </a:rPr>
              <a:t>The flow through the nozzle is determined to be 3GPM</a:t>
            </a:r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1D428A"/>
                </a:solidFill>
              </a:rPr>
              <a:t>Using Low flow nozzles this can be cut down by half </a:t>
            </a:r>
          </a:p>
          <a:p>
            <a:pPr marL="0" indent="0">
              <a:spcAft>
                <a:spcPts val="450"/>
              </a:spcAft>
              <a:buNone/>
            </a:pPr>
            <a:endParaRPr lang="en-US" sz="2400" dirty="0">
              <a:solidFill>
                <a:srgbClr val="1D428A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7D1C69A-FC1A-41E4-B70D-C82A9AEB819B}"/>
              </a:ext>
            </a:extLst>
          </p:cNvPr>
          <p:cNvSpPr/>
          <p:nvPr/>
        </p:nvSpPr>
        <p:spPr>
          <a:xfrm>
            <a:off x="1613287" y="4389264"/>
            <a:ext cx="4482714" cy="15158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Aft>
                <a:spcPts val="450"/>
              </a:spcAft>
            </a:pPr>
            <a:r>
              <a:rPr lang="en-US" sz="2000" dirty="0">
                <a:solidFill>
                  <a:srgbClr val="1D428A"/>
                </a:solidFill>
              </a:rPr>
              <a:t>Reduction in Water = 1.06 MGY</a:t>
            </a:r>
          </a:p>
          <a:p>
            <a:pPr>
              <a:spcAft>
                <a:spcPts val="450"/>
              </a:spcAft>
            </a:pPr>
            <a:r>
              <a:rPr lang="en-US" sz="2000" b="1" dirty="0">
                <a:solidFill>
                  <a:srgbClr val="1D428A"/>
                </a:solidFill>
              </a:rPr>
              <a:t>Estimated Cost savings = $12,000</a:t>
            </a:r>
          </a:p>
          <a:p>
            <a:pPr>
              <a:spcAft>
                <a:spcPts val="450"/>
              </a:spcAft>
            </a:pPr>
            <a:r>
              <a:rPr lang="en-US" sz="2000" b="1" dirty="0">
                <a:solidFill>
                  <a:srgbClr val="1D428A"/>
                </a:solidFill>
              </a:rPr>
              <a:t>Implementation Cost = $100</a:t>
            </a:r>
          </a:p>
          <a:p>
            <a:pPr>
              <a:spcAft>
                <a:spcPts val="450"/>
              </a:spcAft>
            </a:pPr>
            <a:r>
              <a:rPr lang="en-US" sz="2000" b="1" dirty="0">
                <a:solidFill>
                  <a:srgbClr val="1D428A"/>
                </a:solidFill>
              </a:rPr>
              <a:t>Payback = Immediate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61FE9A0-A247-4C47-AC2D-402548525C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7230" y="3696782"/>
            <a:ext cx="4061891" cy="24686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746B939-C07F-9F40-A26B-696486C0DE1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2180" r="-262" b="17632"/>
          <a:stretch/>
        </p:blipFill>
        <p:spPr>
          <a:xfrm>
            <a:off x="7732842" y="1150182"/>
            <a:ext cx="3690665" cy="2463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747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etter plants">
  <a:themeElements>
    <a:clrScheme name="DOE 3">
      <a:dk1>
        <a:srgbClr val="1D428A"/>
      </a:dk1>
      <a:lt1>
        <a:sysClr val="window" lastClr="FFFFFF"/>
      </a:lt1>
      <a:dk2>
        <a:srgbClr val="00783F"/>
      </a:dk2>
      <a:lt2>
        <a:srgbClr val="54585A"/>
      </a:lt2>
      <a:accent1>
        <a:srgbClr val="00A3E0"/>
      </a:accent1>
      <a:accent2>
        <a:srgbClr val="319B3C"/>
      </a:accent2>
      <a:accent3>
        <a:srgbClr val="535486"/>
      </a:accent3>
      <a:accent4>
        <a:srgbClr val="B2AA7E"/>
      </a:accent4>
      <a:accent5>
        <a:srgbClr val="93272C"/>
      </a:accent5>
      <a:accent6>
        <a:srgbClr val="B9975B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8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etter plants" id="{8E88E027-70ED-4CCD-81C6-E184116CBC3A}" vid="{FCE7E290-7827-4D43-AB86-6110AC976A0C}"/>
    </a:ext>
  </a:extLst>
</a:theme>
</file>

<file path=ppt/theme/theme2.xml><?xml version="1.0" encoding="utf-8"?>
<a:theme xmlns:a="http://schemas.openxmlformats.org/drawingml/2006/main" name="ORNL">
  <a:themeElements>
    <a:clrScheme name="ORNL theme colors 180717 final">
      <a:dk1>
        <a:sysClr val="windowText" lastClr="000000"/>
      </a:dk1>
      <a:lt1>
        <a:sysClr val="window" lastClr="FFFFFF"/>
      </a:lt1>
      <a:dk2>
        <a:srgbClr val="447E59"/>
      </a:dk2>
      <a:lt2>
        <a:srgbClr val="FFFFFF"/>
      </a:lt2>
      <a:accent1>
        <a:srgbClr val="3BA2AD"/>
      </a:accent1>
      <a:accent2>
        <a:srgbClr val="8FBB55"/>
      </a:accent2>
      <a:accent3>
        <a:srgbClr val="5785B7"/>
      </a:accent3>
      <a:accent4>
        <a:srgbClr val="E5A940"/>
      </a:accent4>
      <a:accent5>
        <a:srgbClr val="919785"/>
      </a:accent5>
      <a:accent6>
        <a:srgbClr val="CB4D3D"/>
      </a:accent6>
      <a:hlink>
        <a:srgbClr val="397D52"/>
      </a:hlink>
      <a:folHlink>
        <a:srgbClr val="00000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 w="38100">
          <a:solidFill>
            <a:schemeClr val="bg2"/>
          </a:solidFill>
          <a:miter lim="800000"/>
        </a:ln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a:spPr>
      <a:bodyPr rot="0" spcFirstLastPara="0" vertOverflow="overflow" horzOverflow="overflow" vert="horz" wrap="square" lIns="182880" tIns="182880" rIns="182880" bIns="182880" numCol="1" spcCol="0" rtlCol="0" fromWordArt="0" anchor="ctr" anchorCtr="0" forceAA="0" compatLnSpc="1">
        <a:prstTxWarp prst="textNoShape">
          <a:avLst/>
        </a:prstTxWarp>
        <a:noAutofit/>
      </a:bodyPr>
      <a:lstStyle>
        <a:defPPr algn="l">
          <a:lnSpc>
            <a:spcPct val="90000"/>
          </a:lnSpc>
          <a:defRPr dirty="0" smtClean="0">
            <a:solidFill>
              <a:schemeClr val="tx1"/>
            </a:solidFill>
          </a:defRPr>
        </a:defPPr>
      </a:lstStyle>
      <a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bg1">
              <a:lumMod val="50000"/>
            </a:schemeClr>
          </a:solidFill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lnSpc>
            <a:spcPct val="90000"/>
          </a:lnSpc>
          <a:defRPr dirty="0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RNL 16x9 template 180719" id="{91F5A9DE-0FF5-42D2-8B71-414341298470}" vid="{19B61368-BE15-4FF9-B836-7A1A3976FBB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Better Plants rough 16-9 theme</Template>
  <TotalTime>5048</TotalTime>
  <Words>265</Words>
  <Application>Microsoft Office PowerPoint</Application>
  <PresentationFormat>Widescreen</PresentationFormat>
  <Paragraphs>51</Paragraphs>
  <Slides>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Arial Black</vt:lpstr>
      <vt:lpstr>Calibri</vt:lpstr>
      <vt:lpstr>Century Gothic</vt:lpstr>
      <vt:lpstr>Wingdings</vt:lpstr>
      <vt:lpstr>better plants</vt:lpstr>
      <vt:lpstr>ORNL</vt:lpstr>
      <vt:lpstr>Industrial Water Systems Virtual Training &amp; Assessment Close Out Presentation </vt:lpstr>
      <vt:lpstr>Best Practices </vt:lpstr>
      <vt:lpstr>Plant Water Flows</vt:lpstr>
      <vt:lpstr>Assessment Results - True Cost of Water </vt:lpstr>
      <vt:lpstr>Water Assessment – Key Conclusions</vt:lpstr>
      <vt:lpstr>Water Savings Opportunity </vt:lpstr>
      <vt:lpstr>Reduce Number of Spray Nozzles per Position </vt:lpstr>
      <vt:lpstr>Low Flow Nozzles for Wash Bay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Riyaz Papar</dc:creator>
  <cp:lastModifiedBy>Travis, Jennifer</cp:lastModifiedBy>
  <cp:revision>214</cp:revision>
  <cp:lastPrinted>2021-04-05T14:54:33Z</cp:lastPrinted>
  <dcterms:created xsi:type="dcterms:W3CDTF">2021-03-09T19:43:23Z</dcterms:created>
  <dcterms:modified xsi:type="dcterms:W3CDTF">2026-07-29T11:03:34Z</dcterms:modified>
</cp:coreProperties>
</file>