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51" r:id="rId2"/>
    <p:sldId id="1012" r:id="rId3"/>
    <p:sldId id="3188" r:id="rId4"/>
    <p:sldId id="3206" r:id="rId5"/>
    <p:sldId id="3205" r:id="rId6"/>
    <p:sldId id="3208" r:id="rId7"/>
    <p:sldId id="3207" r:id="rId8"/>
    <p:sldId id="3209" r:id="rId9"/>
    <p:sldId id="1026" r:id="rId10"/>
    <p:sldId id="3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14A80-FEE9-4BD7-AC9B-A220A04E4E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9AEE-9181-4F4C-B3D4-C9ED6847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46138" y="757238"/>
            <a:ext cx="6884988" cy="387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62E1A-BCD6-4DEA-87CC-25D546DC557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1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731838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43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4EBB-910D-4776-84E4-4488CC8FEA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4EBB-910D-4776-84E4-4488CC8FEA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4EBB-910D-4776-84E4-4488CC8FEA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4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4EBB-910D-4776-84E4-4488CC8FEA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7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4EBB-910D-4776-84E4-4488CC8FEA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4EBB-910D-4776-84E4-4488CC8FEA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8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69558-BF82-4C78-8191-4A2245C604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8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ig-Arrow-No-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75" y="0"/>
            <a:ext cx="10829925" cy="60376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343" y="2669768"/>
            <a:ext cx="5322844" cy="90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99" y="2439191"/>
            <a:ext cx="5235324" cy="930682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45" y="3719795"/>
            <a:ext cx="3965324" cy="67672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099902"/>
            <a:ext cx="1159962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6765A0-4A77-4095-9DE2-590BC67F5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29" y="143300"/>
            <a:ext cx="3779225" cy="2092330"/>
          </a:xfrm>
          <a:prstGeom prst="rect">
            <a:avLst/>
          </a:prstGeom>
        </p:spPr>
      </p:pic>
      <p:pic>
        <p:nvPicPr>
          <p:cNvPr id="11" name="Picture 10" descr="DOE_GREEN_LOGO.psd">
            <a:extLst>
              <a:ext uri="{FF2B5EF4-FFF2-40B4-BE49-F238E27FC236}">
                <a16:creationId xmlns:a16="http://schemas.microsoft.com/office/drawing/2014/main" id="{0D2A6A6E-5CF2-4740-94A9-0A4775E06F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323" y="6253764"/>
            <a:ext cx="1316676" cy="4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9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5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32286"/>
            <a:ext cx="12192000" cy="725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0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292"/>
            <a:ext cx="12192000" cy="1309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60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ig-arr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240" y="-88931"/>
            <a:ext cx="1291216" cy="774731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11778451" y="427641"/>
            <a:ext cx="230451" cy="172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"/>
            <a:ext cx="10134308" cy="6000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7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18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5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8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1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1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5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4" y="320041"/>
            <a:ext cx="5546896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942" y="2719582"/>
            <a:ext cx="8609895" cy="90366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DOE_WHITE_LOGO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982EE6F-7735-4E0D-A40B-E963AFD360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6ED0-24B0-40AC-8ACC-F6D99C6125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04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A85070E-2D96-433B-8531-EDAC28892E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064AC-E4F9-4903-B93E-DAD31B2595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6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65325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9D3C2A1-CB96-468A-A2E5-B6343E618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41B9-D80D-437F-973E-4484B9FF6D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069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9F1990-0672-490D-9EC3-2D860D8224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5D17-D3BC-4CA4-8E62-2E52831905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256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02870"/>
            <a:ext cx="10363200" cy="8456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53869"/>
            <a:ext cx="2844800" cy="365125"/>
          </a:xfrm>
          <a:prstGeom prst="rect">
            <a:avLst/>
          </a:prstGeom>
        </p:spPr>
        <p:txBody>
          <a:bodyPr/>
          <a:lstStyle/>
          <a:p>
            <a:fld id="{79546AD9-0506-C445-B4B0-F514505C7815}" type="datetime4">
              <a:rPr lang="en-US" smtClean="0"/>
              <a:pPr/>
              <a:t>February 27, 2025</a:t>
            </a:fld>
            <a:endParaRPr lang="en-US" dirty="0"/>
          </a:p>
        </p:txBody>
      </p:sp>
      <p:pic>
        <p:nvPicPr>
          <p:cNvPr id="8" name="Picture 7" descr="BetterPlantspowerpoint_co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5" y="-64383"/>
            <a:ext cx="12342679" cy="6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70" y="275567"/>
            <a:ext cx="7648853" cy="7189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221200"/>
            <a:ext cx="5382684" cy="469152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82734" y="1604964"/>
            <a:ext cx="5782733" cy="40147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DOE_WHITE_LOGO.png">
            <a:extLst>
              <a:ext uri="{FF2B5EF4-FFF2-40B4-BE49-F238E27FC236}">
                <a16:creationId xmlns:a16="http://schemas.microsoft.com/office/drawing/2014/main" id="{7C513A6F-26EF-4578-ADA8-9D4BCAF470B8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494844" y="6522059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075599" y="6501724"/>
            <a:ext cx="601156" cy="251046"/>
          </a:xfrm>
        </p:spPr>
        <p:txBody>
          <a:bodyPr/>
          <a:lstStyle>
            <a:lvl1pPr algn="ctr">
              <a:defRPr/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4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155160" cy="10773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1521" y="934132"/>
            <a:ext cx="5442857" cy="498043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1487488"/>
            <a:ext cx="5002591" cy="4427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523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141" y="1600201"/>
            <a:ext cx="52482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214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5214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081FA-F989-6A4A-B2F0-0898E007A144}" type="slidenum">
              <a:rPr lang="en-US" smtClean="0">
                <a:solidFill>
                  <a:srgbClr val="4C4C4C"/>
                </a:solidFill>
                <a:latin typeface="Arial" pitchFamily="-106" charset="0"/>
              </a:rPr>
              <a:pPr defTabSz="457200"/>
              <a:t>‹#›</a:t>
            </a:fld>
            <a:endParaRPr lang="en-US" dirty="0">
              <a:solidFill>
                <a:srgbClr val="4C4C4C"/>
              </a:solidFill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7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234" y="-166414"/>
            <a:ext cx="2410225" cy="144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67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11491380" y="822325"/>
            <a:ext cx="345017" cy="2581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313712"/>
            <a:ext cx="11718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76177" y="6439235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DOE_GREEN_LOGO.psd">
            <a:extLst>
              <a:ext uri="{FF2B5EF4-FFF2-40B4-BE49-F238E27FC236}">
                <a16:creationId xmlns:a16="http://schemas.microsoft.com/office/drawing/2014/main" id="{1E6AE0F8-82E8-48F0-AFCF-DA1D0BF340F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297" y="6394380"/>
            <a:ext cx="996206" cy="34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16373-DD53-4D62-9ABF-224ECD7C849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" y="6353011"/>
            <a:ext cx="882504" cy="4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36728-C66F-4485-AE01-C04BD4B5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5548701" cy="93068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Compressed Air Systems VINPLT: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Close out Presentation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F87-0DEF-431E-B2EE-A2FB367D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</p:spPr>
        <p:txBody>
          <a:bodyPr/>
          <a:lstStyle/>
          <a:p>
            <a:r>
              <a:rPr lang="en-US" dirty="0"/>
              <a:t>Questions from you?</a:t>
            </a:r>
          </a:p>
        </p:txBody>
      </p:sp>
      <p:pic>
        <p:nvPicPr>
          <p:cNvPr id="3" name="Picture 5" descr="iStock_000001161479Medium">
            <a:extLst>
              <a:ext uri="{FF2B5EF4-FFF2-40B4-BE49-F238E27FC236}">
                <a16:creationId xmlns:a16="http://schemas.microsoft.com/office/drawing/2014/main" id="{2C5C9F7D-874D-4B8B-9E79-C4B5E289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53" y="1203933"/>
            <a:ext cx="3325346" cy="220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A7528DF-675E-C3A2-F396-FBD936C4CC0B}"/>
              </a:ext>
            </a:extLst>
          </p:cNvPr>
          <p:cNvSpPr txBox="1"/>
          <p:nvPr/>
        </p:nvSpPr>
        <p:spPr>
          <a:xfrm>
            <a:off x="4025589" y="1494263"/>
            <a:ext cx="65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428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1D428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88136" y="1887308"/>
            <a:ext cx="9431645" cy="154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Company Name: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Facility Name: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Participant Name(s):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0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44" y="-32543"/>
            <a:ext cx="11395889" cy="1077310"/>
          </a:xfrm>
        </p:spPr>
        <p:txBody>
          <a:bodyPr/>
          <a:lstStyle/>
          <a:p>
            <a:r>
              <a:rPr lang="en-US" dirty="0"/>
              <a:t>Block Diagram of the Compressed Air System</a:t>
            </a:r>
          </a:p>
        </p:txBody>
      </p:sp>
    </p:spTree>
    <p:extLst>
      <p:ext uri="{BB962C8B-B14F-4D97-AF65-F5344CB8AC3E}">
        <p14:creationId xmlns:p14="http://schemas.microsoft.com/office/powerpoint/2010/main" val="399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</p:spPr>
        <p:txBody>
          <a:bodyPr/>
          <a:lstStyle/>
          <a:p>
            <a:r>
              <a:rPr lang="en-US" dirty="0"/>
              <a:t>Savings Opportunities in Compressor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7781F-09EB-F682-3BA9-3A1D60EA0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</p:spPr>
        <p:txBody>
          <a:bodyPr/>
          <a:lstStyle/>
          <a:p>
            <a:r>
              <a:rPr lang="en-US" dirty="0"/>
              <a:t>Savings Opportunities in Pressure Setpoints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2FB59-5CCF-16A6-737C-591BF17A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</p:spPr>
        <p:txBody>
          <a:bodyPr/>
          <a:lstStyle/>
          <a:p>
            <a:r>
              <a:rPr lang="en-US" dirty="0"/>
              <a:t>Savings Opportunities in Compressed Air Distribution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A95B5-7027-8644-AEA8-46FC987D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</p:spPr>
        <p:txBody>
          <a:bodyPr/>
          <a:lstStyle/>
          <a:p>
            <a:r>
              <a:rPr lang="en-US" dirty="0"/>
              <a:t>Savings Opportunities in Compressed Air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B4DC2-9FCB-5689-30B5-97DFE68C9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</p:spPr>
        <p:txBody>
          <a:bodyPr/>
          <a:lstStyle/>
          <a:p>
            <a:r>
              <a:rPr lang="en-US" dirty="0"/>
              <a:t>Tips Learned from this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78584-FB0F-6B51-891A-B4AF721D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CDC3-0A90-4F33-A853-813E80B0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1359792" cy="1077310"/>
          </a:xfrm>
        </p:spPr>
        <p:txBody>
          <a:bodyPr/>
          <a:lstStyle/>
          <a:p>
            <a:r>
              <a:rPr lang="en-US" dirty="0"/>
              <a:t>Next Steps or Action Items after the Compressed Air VINPLT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526D-F6A6-4B61-AD27-3458E3A6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next steps to implement opportunities?</a:t>
            </a:r>
          </a:p>
          <a:p>
            <a:pPr lvl="1"/>
            <a:r>
              <a:rPr lang="en-US" dirty="0"/>
              <a:t>---</a:t>
            </a:r>
          </a:p>
          <a:p>
            <a:r>
              <a:rPr lang="en-US" dirty="0"/>
              <a:t>What are you planning to do after the VINPLT?</a:t>
            </a:r>
          </a:p>
          <a:p>
            <a:pPr lvl="1"/>
            <a:r>
              <a:rPr lang="en-US" dirty="0"/>
              <a:t>---</a:t>
            </a:r>
          </a:p>
          <a:p>
            <a:r>
              <a:rPr lang="en-US" dirty="0"/>
              <a:t>Lessons learned?</a:t>
            </a:r>
          </a:p>
          <a:p>
            <a:pPr lvl="1"/>
            <a:r>
              <a:rPr lang="en-US" dirty="0"/>
              <a:t>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7717"/>
      </p:ext>
    </p:extLst>
  </p:cSld>
  <p:clrMapOvr>
    <a:masterClrMapping/>
  </p:clrMapOvr>
</p:sld>
</file>

<file path=ppt/theme/theme1.xml><?xml version="1.0" encoding="utf-8"?>
<a:theme xmlns:a="http://schemas.openxmlformats.org/drawingml/2006/main" name="1_better plants">
  <a:themeElements>
    <a:clrScheme name="DOE 3">
      <a:dk1>
        <a:srgbClr val="1D428A"/>
      </a:dk1>
      <a:lt1>
        <a:sysClr val="window" lastClr="FFFFFF"/>
      </a:lt1>
      <a:dk2>
        <a:srgbClr val="00783F"/>
      </a:dk2>
      <a:lt2>
        <a:srgbClr val="54585A"/>
      </a:lt2>
      <a:accent1>
        <a:srgbClr val="00A3E0"/>
      </a:accent1>
      <a:accent2>
        <a:srgbClr val="319B3C"/>
      </a:accent2>
      <a:accent3>
        <a:srgbClr val="535486"/>
      </a:accent3>
      <a:accent4>
        <a:srgbClr val="B2AA7E"/>
      </a:accent4>
      <a:accent5>
        <a:srgbClr val="93272C"/>
      </a:accent5>
      <a:accent6>
        <a:srgbClr val="B9975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tter plants" id="{8E88E027-70ED-4CCD-81C6-E184116CBC3A}" vid="{FCE7E290-7827-4D43-AB86-6110AC976A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</Words>
  <Application>Microsoft Office PowerPoint</Application>
  <PresentationFormat>Widescreen</PresentationFormat>
  <Paragraphs>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Helvetica</vt:lpstr>
      <vt:lpstr>Wingdings</vt:lpstr>
      <vt:lpstr>1_better plants</vt:lpstr>
      <vt:lpstr>Compressed Air Systems VINPLT:  Close out Presentation  </vt:lpstr>
      <vt:lpstr>PowerPoint Presentation</vt:lpstr>
      <vt:lpstr>Block Diagram of the Compressed Air System</vt:lpstr>
      <vt:lpstr>Savings Opportunities in Compressor Controls</vt:lpstr>
      <vt:lpstr>Savings Opportunities in Pressure Setpoints</vt:lpstr>
      <vt:lpstr>Savings Opportunities in Compressed Air Distribution Systems</vt:lpstr>
      <vt:lpstr>Savings Opportunities in Compressed Air Users</vt:lpstr>
      <vt:lpstr>Tips Learned from this Training</vt:lpstr>
      <vt:lpstr>Next Steps or Action Items after the Compressed Air VINPLT</vt:lpstr>
      <vt:lpstr>Questions from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Moskowitz</dc:creator>
  <cp:lastModifiedBy>Frank Moskowitz</cp:lastModifiedBy>
  <cp:revision>1</cp:revision>
  <dcterms:created xsi:type="dcterms:W3CDTF">2025-02-27T22:19:57Z</dcterms:created>
  <dcterms:modified xsi:type="dcterms:W3CDTF">2025-02-27T22:24:50Z</dcterms:modified>
</cp:coreProperties>
</file>